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CACB0E-8CC7-4370-AF83-035436B1DBE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7FAFB6FB-4E19-4F73-8CE0-BFDA1CD16A50}">
      <dgm:prSet phldrT="[Texte]" custT="1"/>
      <dgm:spPr/>
      <dgm:t>
        <a:bodyPr/>
        <a:lstStyle/>
        <a:p>
          <a:r>
            <a:rPr lang="fr-FR" sz="1600" dirty="0">
              <a:latin typeface="Cronos mm"/>
            </a:rPr>
            <a:t>Nom Prénom </a:t>
          </a:r>
        </a:p>
      </dgm:t>
    </dgm:pt>
    <dgm:pt modelId="{37B41202-14E0-4644-A187-47AC53CDEA98}" type="parTrans" cxnId="{30EB6335-A8D0-40E5-AF84-1B5F12C4443E}">
      <dgm:prSet/>
      <dgm:spPr/>
      <dgm:t>
        <a:bodyPr/>
        <a:lstStyle/>
        <a:p>
          <a:endParaRPr lang="fr-FR"/>
        </a:p>
      </dgm:t>
    </dgm:pt>
    <dgm:pt modelId="{4FF5131E-E34D-4D75-8D85-B962C19114D4}" type="sibTrans" cxnId="{30EB6335-A8D0-40E5-AF84-1B5F12C4443E}">
      <dgm:prSet custT="1"/>
      <dgm:spPr/>
      <dgm:t>
        <a:bodyPr/>
        <a:lstStyle/>
        <a:p>
          <a:pPr algn="r"/>
          <a:r>
            <a:rPr lang="fr-FR" sz="1000" kern="1200">
              <a:latin typeface="Cronos mm"/>
              <a:ea typeface="+mn-ea"/>
              <a:cs typeface="+mn-cs"/>
            </a:rPr>
            <a:t>Président-e</a:t>
          </a:r>
          <a:endParaRPr lang="fr-FR" sz="1000" kern="1200" dirty="0">
            <a:latin typeface="Cronos mm"/>
            <a:ea typeface="+mn-ea"/>
            <a:cs typeface="+mn-cs"/>
          </a:endParaRPr>
        </a:p>
      </dgm:t>
    </dgm:pt>
    <dgm:pt modelId="{EADF701F-FFC4-4EC6-B564-6BE679DF1A6E}" type="asst">
      <dgm:prSet phldrT="[Texte]" custT="1"/>
      <dgm:spPr/>
      <dgm:t>
        <a:bodyPr/>
        <a:lstStyle/>
        <a:p>
          <a:r>
            <a:rPr lang="fr-FR" sz="1600" dirty="0">
              <a:latin typeface="Cronos mm"/>
            </a:rPr>
            <a:t>Nom Prénom </a:t>
          </a:r>
        </a:p>
      </dgm:t>
    </dgm:pt>
    <dgm:pt modelId="{8CF6B458-BDE5-40FC-BAB1-1B81143F05BA}" type="parTrans" cxnId="{ECCE1436-0E32-4CAA-A540-D0D6C87AEC43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2C436AA8-EA3B-4E6C-A661-3DB26528BEBF}" type="sibTrans" cxnId="{ECCE1436-0E32-4CAA-A540-D0D6C87AEC43}">
      <dgm:prSet custT="1"/>
      <dgm:spPr/>
      <dgm:t>
        <a:bodyPr/>
        <a:lstStyle/>
        <a:p>
          <a:r>
            <a:rPr lang="fr-FR" sz="1000" kern="1200">
              <a:latin typeface="Cronos mm"/>
              <a:ea typeface="+mn-ea"/>
              <a:cs typeface="+mn-cs"/>
            </a:rPr>
            <a:t>Vice-Président-e</a:t>
          </a:r>
          <a:endParaRPr lang="fr-FR" sz="1000" kern="1200" dirty="0">
            <a:latin typeface="Cronos mm"/>
            <a:ea typeface="+mn-ea"/>
            <a:cs typeface="+mn-cs"/>
          </a:endParaRPr>
        </a:p>
      </dgm:t>
    </dgm:pt>
    <dgm:pt modelId="{C34E9EE4-B87A-4492-8988-706548B08EB5}">
      <dgm:prSet phldrT="[Texte]" phldr="1" custT="1"/>
      <dgm:spPr/>
      <dgm:t>
        <a:bodyPr/>
        <a:lstStyle/>
        <a:p>
          <a:endParaRPr lang="fr-FR" sz="1600" kern="1200" dirty="0">
            <a:solidFill>
              <a:prstClr val="white"/>
            </a:solidFill>
            <a:latin typeface="Cronos mm"/>
            <a:ea typeface="+mn-ea"/>
            <a:cs typeface="+mn-cs"/>
          </a:endParaRPr>
        </a:p>
      </dgm:t>
    </dgm:pt>
    <dgm:pt modelId="{AD107A84-2D46-48E3-91EA-C91154A00AD8}" type="parTrans" cxnId="{663508C1-D4E5-4FBC-8761-D4AE5C133D85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3F86B44A-7AB5-4391-980A-4AACA486B223}" type="sibTrans" cxnId="{663508C1-D4E5-4FBC-8761-D4AE5C133D85}">
      <dgm:prSet custT="1"/>
      <dgm:spPr/>
      <dgm:t>
        <a:bodyPr/>
        <a:lstStyle/>
        <a:p>
          <a:pPr marL="0"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Secrétaire</a:t>
          </a:r>
        </a:p>
        <a:p>
          <a:pPr marL="0"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- Principales missions (3)  </a:t>
          </a:r>
          <a:endParaRPr lang="fr-FR" sz="1000" kern="1200" dirty="0">
            <a:latin typeface="Cronos mm"/>
            <a:ea typeface="+mn-ea"/>
            <a:cs typeface="+mn-cs"/>
          </a:endParaRPr>
        </a:p>
      </dgm:t>
    </dgm:pt>
    <dgm:pt modelId="{CB7F63CF-5AFE-43F6-8260-83C7F84EEA4D}">
      <dgm:prSet phldrT="[Texte]" phldr="1" custT="1"/>
      <dgm:spPr/>
      <dgm:t>
        <a:bodyPr/>
        <a:lstStyle/>
        <a:p>
          <a:endParaRPr lang="fr-FR" sz="1600" kern="1200" dirty="0">
            <a:solidFill>
              <a:prstClr val="white"/>
            </a:solidFill>
            <a:latin typeface="Cronos mm"/>
            <a:ea typeface="+mn-ea"/>
            <a:cs typeface="+mn-cs"/>
          </a:endParaRPr>
        </a:p>
      </dgm:t>
    </dgm:pt>
    <dgm:pt modelId="{7998E6F1-A0B3-4272-972B-CE16726A8F60}" type="parTrans" cxnId="{FBE8A591-C752-432D-B8D6-8F8520D53128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DC7359DE-C513-448B-9E9F-9EEDB71C4B3B}" type="sibTrans" cxnId="{FBE8A591-C752-432D-B8D6-8F8520D53128}">
      <dgm:prSet custT="1"/>
      <dgm:spPr/>
      <dgm:t>
        <a:bodyPr/>
        <a:lstStyle/>
        <a:p>
          <a:pPr algn="l"/>
          <a:r>
            <a:rPr lang="fr-FR" sz="1000" kern="1200">
              <a:latin typeface="Cronos mm"/>
              <a:ea typeface="+mn-ea"/>
              <a:cs typeface="+mn-cs"/>
            </a:rPr>
            <a:t>Trésorier</a:t>
          </a:r>
        </a:p>
        <a:p>
          <a:pPr algn="l"/>
          <a:r>
            <a:rPr lang="fr-FR" sz="1000" kern="1200">
              <a:latin typeface="Cronos mm"/>
              <a:ea typeface="+mn-ea"/>
              <a:cs typeface="+mn-cs"/>
            </a:rPr>
            <a:t>- Principales missions (3)  </a:t>
          </a:r>
          <a:endParaRPr lang="fr-FR" sz="1000" kern="1200" dirty="0">
            <a:latin typeface="Cronos mm"/>
            <a:ea typeface="+mn-ea"/>
            <a:cs typeface="+mn-cs"/>
          </a:endParaRPr>
        </a:p>
      </dgm:t>
    </dgm:pt>
    <dgm:pt modelId="{2C907D5F-3BA3-4C0D-A5B0-1470DCEDAEBB}">
      <dgm:prSet phldrT="[Texte]" phldr="1" custT="1"/>
      <dgm:spPr/>
      <dgm:t>
        <a:bodyPr/>
        <a:lstStyle/>
        <a:p>
          <a:endParaRPr lang="fr-FR" sz="1600" dirty="0">
            <a:latin typeface="Cronos mm"/>
          </a:endParaRPr>
        </a:p>
      </dgm:t>
    </dgm:pt>
    <dgm:pt modelId="{30848A56-22FE-4B00-98AC-5F3622D2ADF9}" type="parTrans" cxnId="{E81349DF-A099-4582-9662-57A6F4F2EF0C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8BD52301-0B0D-43CD-B778-E5C1A5E5FD7B}" type="sibTrans" cxnId="{E81349DF-A099-4582-9662-57A6F4F2EF0C}">
      <dgm:prSet custT="1"/>
      <dgm:spPr/>
      <dgm:t>
        <a:bodyPr/>
        <a:lstStyle/>
        <a:p>
          <a:pPr algn="l"/>
          <a:r>
            <a:rPr lang="fr-FR" sz="1000" dirty="0">
              <a:latin typeface="Cronos mm"/>
            </a:rPr>
            <a:t>Commission compétition </a:t>
          </a:r>
        </a:p>
        <a:p>
          <a:pPr algn="l"/>
          <a:r>
            <a:rPr lang="fr-FR" sz="1000" dirty="0">
              <a:latin typeface="Cronos mm"/>
            </a:rPr>
            <a:t>- Principales missions (3)  </a:t>
          </a:r>
        </a:p>
      </dgm:t>
    </dgm:pt>
    <dgm:pt modelId="{C4D8EEA3-394B-4714-AB12-504B7F85FD84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05466D84-E836-46AD-852F-D1BF0EBD9ED6}" type="parTrans" cxnId="{9070A201-7D1A-4244-8974-B06FA34E8ED1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A0AC1E91-53A1-418D-997B-242784A67E72}" type="sibTrans" cxnId="{9070A201-7D1A-4244-8974-B06FA34E8ED1}">
      <dgm:prSet custT="1"/>
      <dgm:spPr/>
      <dgm:t>
        <a:bodyPr/>
        <a:lstStyle/>
        <a:p>
          <a:pPr algn="l"/>
          <a:r>
            <a:rPr lang="fr-FR" sz="900" dirty="0">
              <a:latin typeface="Cronos mm"/>
            </a:rPr>
            <a:t>Commission Gymnastique pour Tous</a:t>
          </a:r>
        </a:p>
        <a:p>
          <a:pPr algn="l"/>
          <a:r>
            <a:rPr lang="fr-FR" sz="900" dirty="0">
              <a:latin typeface="Cronos mm"/>
            </a:rPr>
            <a:t>- Principales missions (3)    </a:t>
          </a:r>
        </a:p>
      </dgm:t>
    </dgm:pt>
    <dgm:pt modelId="{56E52F54-6A02-42D6-8C7E-56F747111508}">
      <dgm:prSet/>
      <dgm:spPr/>
      <dgm:t>
        <a:bodyPr/>
        <a:lstStyle/>
        <a:p>
          <a:endParaRPr lang="fr-FR" dirty="0">
            <a:latin typeface="Cronos mm"/>
          </a:endParaRPr>
        </a:p>
      </dgm:t>
    </dgm:pt>
    <dgm:pt modelId="{AD42D534-287A-428B-A014-7D1E711DC287}" type="parTrans" cxnId="{5A46FE0C-5DD5-43F9-ACA2-0489C80A7085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EA04BEFC-446E-488B-ABAE-6DEFD0ADD198}" type="sibTrans" cxnId="{5A46FE0C-5DD5-43F9-ACA2-0489C80A7085}">
      <dgm:prSet custT="1"/>
      <dgm:spPr/>
      <dgm:t>
        <a:bodyPr/>
        <a:lstStyle/>
        <a:p>
          <a:pPr algn="l"/>
          <a:r>
            <a:rPr lang="fr-FR" sz="900" dirty="0">
              <a:latin typeface="Cronos mm"/>
            </a:rPr>
            <a:t>Commission Communication / Evénements</a:t>
          </a:r>
        </a:p>
        <a:p>
          <a:pPr algn="l"/>
          <a:r>
            <a:rPr lang="fr-FR" sz="900" dirty="0">
              <a:latin typeface="Cronos mm"/>
            </a:rPr>
            <a:t>- Principales missions (3)   </a:t>
          </a:r>
        </a:p>
      </dgm:t>
    </dgm:pt>
    <dgm:pt modelId="{A580D77A-E561-460F-96F7-E16C75913F6B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7F1925F5-EC32-40B4-AD81-D002BD23AE52}" type="parTrans" cxnId="{21884E71-7D37-4B40-A8DF-6664ECD4A469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37C54993-31E4-4481-B543-C756837FDF30}" type="sibTrans" cxnId="{21884E71-7D37-4B40-A8DF-6664ECD4A469}">
      <dgm:prSet custT="1"/>
      <dgm:spPr/>
      <dgm:t>
        <a:bodyPr/>
        <a:lstStyle/>
        <a:p>
          <a:r>
            <a:rPr lang="fr-FR" sz="1000" kern="1200">
              <a:latin typeface="Cronos mm"/>
              <a:ea typeface="+mn-ea"/>
              <a:cs typeface="+mn-cs"/>
            </a:rPr>
            <a:t>Membre</a:t>
          </a:r>
          <a:r>
            <a:rPr lang="fr-FR" sz="1500" kern="1200">
              <a:latin typeface="Cronos mm"/>
            </a:rPr>
            <a:t> </a:t>
          </a:r>
          <a:endParaRPr lang="fr-FR" sz="1500" kern="1200" dirty="0">
            <a:latin typeface="Cronos mm"/>
          </a:endParaRPr>
        </a:p>
      </dgm:t>
    </dgm:pt>
    <dgm:pt modelId="{3DDDEB44-7D18-47D0-BFC8-B9BB4A890C97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079737DD-60DA-43C2-ABAA-2CECB5D344FE}" type="parTrans" cxnId="{5DAA15AD-B92F-4113-8A19-2C5BFB3D88FA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B8521173-94E1-4DCA-B758-CC6DB53C22A1}" type="sibTrans" cxnId="{5DAA15AD-B92F-4113-8A19-2C5BFB3D88FA}">
      <dgm:prSet custT="1"/>
      <dgm:spPr/>
      <dgm:t>
        <a:bodyPr/>
        <a:lstStyle/>
        <a:p>
          <a:r>
            <a:rPr lang="fr-FR" sz="1000" kern="1200">
              <a:latin typeface="Cronos mm"/>
              <a:ea typeface="+mn-ea"/>
              <a:cs typeface="+mn-cs"/>
            </a:rPr>
            <a:t>Membre</a:t>
          </a:r>
          <a:r>
            <a:rPr lang="fr-FR" sz="1500" kern="1200">
              <a:latin typeface="Cronos mm"/>
            </a:rPr>
            <a:t> </a:t>
          </a:r>
          <a:endParaRPr lang="fr-FR" sz="1500" kern="1200" dirty="0">
            <a:latin typeface="Cronos mm"/>
          </a:endParaRPr>
        </a:p>
      </dgm:t>
    </dgm:pt>
    <dgm:pt modelId="{E0CD9DCB-16F7-4D5F-9511-E63C0B67DA4C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611DF9A1-3511-4773-AFCA-2C30BE68BAE4}" type="parTrans" cxnId="{71B70C71-899C-47E5-BB4F-72159A2EE6E5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8FA172DA-9EF3-4189-82B0-75B7AE1D5DA7}" type="sibTrans" cxnId="{71B70C71-899C-47E5-BB4F-72159A2EE6E5}">
      <dgm:prSet custT="1"/>
      <dgm:spPr/>
      <dgm:t>
        <a:bodyPr/>
        <a:lstStyle/>
        <a:p>
          <a:r>
            <a:rPr lang="fr-FR" sz="1000" kern="1200">
              <a:latin typeface="Cronos mm"/>
              <a:ea typeface="+mn-ea"/>
              <a:cs typeface="+mn-cs"/>
            </a:rPr>
            <a:t>Membre</a:t>
          </a:r>
          <a:r>
            <a:rPr lang="fr-FR" sz="1500" kern="1200">
              <a:latin typeface="Cronos mm"/>
            </a:rPr>
            <a:t> </a:t>
          </a:r>
          <a:endParaRPr lang="fr-FR" sz="1500" kern="1200" dirty="0">
            <a:latin typeface="Cronos mm"/>
          </a:endParaRPr>
        </a:p>
      </dgm:t>
    </dgm:pt>
    <dgm:pt modelId="{D67031DD-4FDF-4773-80D0-14226EA9E120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D35297CA-4D88-49F8-82EE-5C20BF0E7253}" type="parTrans" cxnId="{0DF18053-4AB1-457A-943D-BC3CEBDCD1F1}">
      <dgm:prSet/>
      <dgm:spPr/>
      <dgm:t>
        <a:bodyPr/>
        <a:lstStyle/>
        <a:p>
          <a:endParaRPr lang="fr-FR">
            <a:latin typeface="Cronos mm"/>
          </a:endParaRPr>
        </a:p>
      </dgm:t>
    </dgm:pt>
    <dgm:pt modelId="{EF01816E-47AE-4347-892E-65507BF82D30}" type="sibTrans" cxnId="{0DF18053-4AB1-457A-943D-BC3CEBDCD1F1}">
      <dgm:prSet custT="1"/>
      <dgm:spPr/>
      <dgm:t>
        <a:bodyPr/>
        <a:lstStyle/>
        <a:p>
          <a:r>
            <a:rPr lang="fr-FR" sz="1000" kern="1200">
              <a:latin typeface="Cronos mm"/>
              <a:ea typeface="+mn-ea"/>
              <a:cs typeface="+mn-cs"/>
            </a:rPr>
            <a:t>Membre</a:t>
          </a:r>
          <a:r>
            <a:rPr lang="fr-FR" sz="1500" kern="1200">
              <a:latin typeface="Cronos mm"/>
            </a:rPr>
            <a:t> </a:t>
          </a:r>
          <a:endParaRPr lang="fr-FR" sz="1500" kern="1200" dirty="0">
            <a:latin typeface="Cronos mm"/>
          </a:endParaRPr>
        </a:p>
      </dgm:t>
    </dgm:pt>
    <dgm:pt modelId="{0E7ED02A-23BF-44E8-9F0E-2BD82A6E655B}" type="pres">
      <dgm:prSet presAssocID="{EDCACB0E-8CC7-4370-AF83-035436B1DB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7CEC82A-F5A3-4504-975A-F98BE11478B3}" type="pres">
      <dgm:prSet presAssocID="{7FAFB6FB-4E19-4F73-8CE0-BFDA1CD16A50}" presName="hierRoot1" presStyleCnt="0">
        <dgm:presLayoutVars>
          <dgm:hierBranch val="init"/>
        </dgm:presLayoutVars>
      </dgm:prSet>
      <dgm:spPr/>
    </dgm:pt>
    <dgm:pt modelId="{8B4BA792-DD64-4AF9-856F-6DEC77B12956}" type="pres">
      <dgm:prSet presAssocID="{7FAFB6FB-4E19-4F73-8CE0-BFDA1CD16A50}" presName="rootComposite1" presStyleCnt="0"/>
      <dgm:spPr/>
    </dgm:pt>
    <dgm:pt modelId="{AA156527-AEEE-4BED-BD42-B9E95A13988B}" type="pres">
      <dgm:prSet presAssocID="{7FAFB6FB-4E19-4F73-8CE0-BFDA1CD16A50}" presName="rootText1" presStyleLbl="node0" presStyleIdx="0" presStyleCnt="1">
        <dgm:presLayoutVars>
          <dgm:chMax/>
          <dgm:chPref val="3"/>
        </dgm:presLayoutVars>
      </dgm:prSet>
      <dgm:spPr/>
    </dgm:pt>
    <dgm:pt modelId="{B632F2F8-A95F-4D42-9C18-4F31A375DCE3}" type="pres">
      <dgm:prSet presAssocID="{7FAFB6FB-4E19-4F73-8CE0-BFDA1CD16A50}" presName="titleText1" presStyleLbl="fgAcc0" presStyleIdx="0" presStyleCnt="1">
        <dgm:presLayoutVars>
          <dgm:chMax val="0"/>
          <dgm:chPref val="0"/>
        </dgm:presLayoutVars>
      </dgm:prSet>
      <dgm:spPr/>
    </dgm:pt>
    <dgm:pt modelId="{2A83ED89-C369-4613-98F2-DF4437466321}" type="pres">
      <dgm:prSet presAssocID="{7FAFB6FB-4E19-4F73-8CE0-BFDA1CD16A50}" presName="rootConnector1" presStyleLbl="node1" presStyleIdx="0" presStyleCnt="9"/>
      <dgm:spPr/>
    </dgm:pt>
    <dgm:pt modelId="{A50181F1-9D8D-410D-A497-996794B829AB}" type="pres">
      <dgm:prSet presAssocID="{7FAFB6FB-4E19-4F73-8CE0-BFDA1CD16A50}" presName="hierChild2" presStyleCnt="0"/>
      <dgm:spPr/>
    </dgm:pt>
    <dgm:pt modelId="{60156194-E0CB-4679-A3C0-1702C3421901}" type="pres">
      <dgm:prSet presAssocID="{AD107A84-2D46-48E3-91EA-C91154A00AD8}" presName="Name37" presStyleLbl="parChTrans1D2" presStyleIdx="0" presStyleCnt="6"/>
      <dgm:spPr/>
    </dgm:pt>
    <dgm:pt modelId="{158B6481-4065-463C-8329-3488A5AE9D4F}" type="pres">
      <dgm:prSet presAssocID="{C34E9EE4-B87A-4492-8988-706548B08EB5}" presName="hierRoot2" presStyleCnt="0">
        <dgm:presLayoutVars>
          <dgm:hierBranch val="init"/>
        </dgm:presLayoutVars>
      </dgm:prSet>
      <dgm:spPr/>
    </dgm:pt>
    <dgm:pt modelId="{7A581416-D0AF-46B4-8D6B-0886CB2680B9}" type="pres">
      <dgm:prSet presAssocID="{C34E9EE4-B87A-4492-8988-706548B08EB5}" presName="rootComposite" presStyleCnt="0"/>
      <dgm:spPr/>
    </dgm:pt>
    <dgm:pt modelId="{3A7C3540-4506-4203-BDF7-F8C5E2EC4567}" type="pres">
      <dgm:prSet presAssocID="{C34E9EE4-B87A-4492-8988-706548B08EB5}" presName="rootText" presStyleLbl="node1" presStyleIdx="0" presStyleCnt="9">
        <dgm:presLayoutVars>
          <dgm:chMax/>
          <dgm:chPref val="3"/>
        </dgm:presLayoutVars>
      </dgm:prSet>
      <dgm:spPr/>
    </dgm:pt>
    <dgm:pt modelId="{A4D248D4-6D54-4229-9EF8-427A2C9332D3}" type="pres">
      <dgm:prSet presAssocID="{C34E9EE4-B87A-4492-8988-706548B08EB5}" presName="titleText2" presStyleLbl="fgAcc1" presStyleIdx="0" presStyleCnt="9" custScaleX="113927" custScaleY="287780" custLinFactY="590" custLinFactNeighborY="100000">
        <dgm:presLayoutVars>
          <dgm:chMax val="0"/>
          <dgm:chPref val="0"/>
        </dgm:presLayoutVars>
      </dgm:prSet>
      <dgm:spPr/>
    </dgm:pt>
    <dgm:pt modelId="{A70F48C7-0DE8-421E-92D3-37B1FC76F7E5}" type="pres">
      <dgm:prSet presAssocID="{C34E9EE4-B87A-4492-8988-706548B08EB5}" presName="rootConnector" presStyleLbl="node2" presStyleIdx="0" presStyleCnt="0"/>
      <dgm:spPr/>
    </dgm:pt>
    <dgm:pt modelId="{132016BB-25E2-4064-8F61-4D0B6830D970}" type="pres">
      <dgm:prSet presAssocID="{C34E9EE4-B87A-4492-8988-706548B08EB5}" presName="hierChild4" presStyleCnt="0"/>
      <dgm:spPr/>
    </dgm:pt>
    <dgm:pt modelId="{A1F16CB5-B749-4903-A894-E65D26E68427}" type="pres">
      <dgm:prSet presAssocID="{C34E9EE4-B87A-4492-8988-706548B08EB5}" presName="hierChild5" presStyleCnt="0"/>
      <dgm:spPr/>
    </dgm:pt>
    <dgm:pt modelId="{4B925C21-1B26-4365-8AFC-11E1F0E1A9FC}" type="pres">
      <dgm:prSet presAssocID="{7998E6F1-A0B3-4272-972B-CE16726A8F60}" presName="Name37" presStyleLbl="parChTrans1D2" presStyleIdx="1" presStyleCnt="6"/>
      <dgm:spPr/>
    </dgm:pt>
    <dgm:pt modelId="{D417CD36-0E9E-42E3-A2F3-A42D668074E1}" type="pres">
      <dgm:prSet presAssocID="{CB7F63CF-5AFE-43F6-8260-83C7F84EEA4D}" presName="hierRoot2" presStyleCnt="0">
        <dgm:presLayoutVars>
          <dgm:hierBranch val="init"/>
        </dgm:presLayoutVars>
      </dgm:prSet>
      <dgm:spPr/>
    </dgm:pt>
    <dgm:pt modelId="{991A11D2-CEE2-4BED-AA88-E684C2BEF3DE}" type="pres">
      <dgm:prSet presAssocID="{CB7F63CF-5AFE-43F6-8260-83C7F84EEA4D}" presName="rootComposite" presStyleCnt="0"/>
      <dgm:spPr/>
    </dgm:pt>
    <dgm:pt modelId="{FE67CC3B-CF4F-46FC-9ECF-2327879C1B01}" type="pres">
      <dgm:prSet presAssocID="{CB7F63CF-5AFE-43F6-8260-83C7F84EEA4D}" presName="rootText" presStyleLbl="node1" presStyleIdx="1" presStyleCnt="9">
        <dgm:presLayoutVars>
          <dgm:chMax/>
          <dgm:chPref val="3"/>
        </dgm:presLayoutVars>
      </dgm:prSet>
      <dgm:spPr/>
    </dgm:pt>
    <dgm:pt modelId="{03A37E60-C18B-495D-9017-9A7185E09B90}" type="pres">
      <dgm:prSet presAssocID="{CB7F63CF-5AFE-43F6-8260-83C7F84EEA4D}" presName="titleText2" presStyleLbl="fgAcc1" presStyleIdx="1" presStyleCnt="9" custScaleX="112137" custScaleY="287780" custLinFactY="590" custLinFactNeighborY="100000">
        <dgm:presLayoutVars>
          <dgm:chMax val="0"/>
          <dgm:chPref val="0"/>
        </dgm:presLayoutVars>
      </dgm:prSet>
      <dgm:spPr/>
    </dgm:pt>
    <dgm:pt modelId="{CE379B93-F4D1-4FB4-AD94-91BBFF24B4F4}" type="pres">
      <dgm:prSet presAssocID="{CB7F63CF-5AFE-43F6-8260-83C7F84EEA4D}" presName="rootConnector" presStyleLbl="node2" presStyleIdx="0" presStyleCnt="0"/>
      <dgm:spPr/>
    </dgm:pt>
    <dgm:pt modelId="{9B4D3794-1885-4369-9EAD-9A73893176D5}" type="pres">
      <dgm:prSet presAssocID="{CB7F63CF-5AFE-43F6-8260-83C7F84EEA4D}" presName="hierChild4" presStyleCnt="0"/>
      <dgm:spPr/>
    </dgm:pt>
    <dgm:pt modelId="{4ED6C543-D6DD-4FCD-BD0D-CC9B4C20A093}" type="pres">
      <dgm:prSet presAssocID="{CB7F63CF-5AFE-43F6-8260-83C7F84EEA4D}" presName="hierChild5" presStyleCnt="0"/>
      <dgm:spPr/>
    </dgm:pt>
    <dgm:pt modelId="{A0BA5A49-B354-486B-A81F-69F7AD9DC347}" type="pres">
      <dgm:prSet presAssocID="{30848A56-22FE-4B00-98AC-5F3622D2ADF9}" presName="Name37" presStyleLbl="parChTrans1D2" presStyleIdx="2" presStyleCnt="6"/>
      <dgm:spPr/>
    </dgm:pt>
    <dgm:pt modelId="{54B2C870-55DB-484B-90B7-E4379C6E1904}" type="pres">
      <dgm:prSet presAssocID="{2C907D5F-3BA3-4C0D-A5B0-1470DCEDAEBB}" presName="hierRoot2" presStyleCnt="0">
        <dgm:presLayoutVars>
          <dgm:hierBranch val="init"/>
        </dgm:presLayoutVars>
      </dgm:prSet>
      <dgm:spPr/>
    </dgm:pt>
    <dgm:pt modelId="{3F9B2E79-9F89-4319-AD0A-134326FC626D}" type="pres">
      <dgm:prSet presAssocID="{2C907D5F-3BA3-4C0D-A5B0-1470DCEDAEBB}" presName="rootComposite" presStyleCnt="0"/>
      <dgm:spPr/>
    </dgm:pt>
    <dgm:pt modelId="{019C83EF-F147-41FC-AEA7-4360911C7A94}" type="pres">
      <dgm:prSet presAssocID="{2C907D5F-3BA3-4C0D-A5B0-1470DCEDAEBB}" presName="rootText" presStyleLbl="node1" presStyleIdx="2" presStyleCnt="9">
        <dgm:presLayoutVars>
          <dgm:chMax/>
          <dgm:chPref val="3"/>
        </dgm:presLayoutVars>
      </dgm:prSet>
      <dgm:spPr/>
    </dgm:pt>
    <dgm:pt modelId="{D09EF8FD-853A-4A07-99B5-E36FBD7C9BD3}" type="pres">
      <dgm:prSet presAssocID="{2C907D5F-3BA3-4C0D-A5B0-1470DCEDAEBB}" presName="titleText2" presStyleLbl="fgAcc1" presStyleIdx="2" presStyleCnt="9" custScaleX="113144" custScaleY="287780" custLinFactY="590" custLinFactNeighborY="100000">
        <dgm:presLayoutVars>
          <dgm:chMax val="0"/>
          <dgm:chPref val="0"/>
        </dgm:presLayoutVars>
      </dgm:prSet>
      <dgm:spPr/>
    </dgm:pt>
    <dgm:pt modelId="{D3AB1664-7FEB-43F2-8DF9-E54B15E3ED4C}" type="pres">
      <dgm:prSet presAssocID="{2C907D5F-3BA3-4C0D-A5B0-1470DCEDAEBB}" presName="rootConnector" presStyleLbl="node2" presStyleIdx="0" presStyleCnt="0"/>
      <dgm:spPr/>
    </dgm:pt>
    <dgm:pt modelId="{55F3F48B-5A6D-4B1B-A9E3-2C2CACD0E1DD}" type="pres">
      <dgm:prSet presAssocID="{2C907D5F-3BA3-4C0D-A5B0-1470DCEDAEBB}" presName="hierChild4" presStyleCnt="0"/>
      <dgm:spPr/>
    </dgm:pt>
    <dgm:pt modelId="{9B8D5D65-1866-45BD-8C3F-D11A2054805A}" type="pres">
      <dgm:prSet presAssocID="{7F1925F5-EC32-40B4-AD81-D002BD23AE52}" presName="Name37" presStyleLbl="parChTrans1D3" presStyleIdx="0" presStyleCnt="4"/>
      <dgm:spPr/>
    </dgm:pt>
    <dgm:pt modelId="{CC745251-F0C4-4AEC-9DEC-2F8FC5ABB1F6}" type="pres">
      <dgm:prSet presAssocID="{A580D77A-E561-460F-96F7-E16C75913F6B}" presName="hierRoot2" presStyleCnt="0">
        <dgm:presLayoutVars>
          <dgm:hierBranch val="init"/>
        </dgm:presLayoutVars>
      </dgm:prSet>
      <dgm:spPr/>
    </dgm:pt>
    <dgm:pt modelId="{5FE5C02A-204B-45D9-87C7-947E32D28612}" type="pres">
      <dgm:prSet presAssocID="{A580D77A-E561-460F-96F7-E16C75913F6B}" presName="rootComposite" presStyleCnt="0"/>
      <dgm:spPr/>
    </dgm:pt>
    <dgm:pt modelId="{E6AFFE3E-096C-4CCB-AEAD-9E33072248E1}" type="pres">
      <dgm:prSet presAssocID="{A580D77A-E561-460F-96F7-E16C75913F6B}" presName="rootText" presStyleLbl="node1" presStyleIdx="3" presStyleCnt="9" custLinFactNeighborY="61478">
        <dgm:presLayoutVars>
          <dgm:chMax/>
          <dgm:chPref val="3"/>
        </dgm:presLayoutVars>
      </dgm:prSet>
      <dgm:spPr/>
    </dgm:pt>
    <dgm:pt modelId="{B683ED77-9588-4BF4-938B-F50A42BE693A}" type="pres">
      <dgm:prSet presAssocID="{A580D77A-E561-460F-96F7-E16C75913F6B}" presName="titleText2" presStyleLbl="fgAcc1" presStyleIdx="3" presStyleCnt="9" custLinFactY="84415" custLinFactNeighborY="100000">
        <dgm:presLayoutVars>
          <dgm:chMax val="0"/>
          <dgm:chPref val="0"/>
        </dgm:presLayoutVars>
      </dgm:prSet>
      <dgm:spPr/>
    </dgm:pt>
    <dgm:pt modelId="{812AB455-19A9-4990-9792-CF68DCF5157E}" type="pres">
      <dgm:prSet presAssocID="{A580D77A-E561-460F-96F7-E16C75913F6B}" presName="rootConnector" presStyleLbl="node3" presStyleIdx="0" presStyleCnt="0"/>
      <dgm:spPr/>
    </dgm:pt>
    <dgm:pt modelId="{ED1758C0-0D62-4AAA-9808-446C496699F8}" type="pres">
      <dgm:prSet presAssocID="{A580D77A-E561-460F-96F7-E16C75913F6B}" presName="hierChild4" presStyleCnt="0"/>
      <dgm:spPr/>
    </dgm:pt>
    <dgm:pt modelId="{DE89C95F-3A07-4920-84B9-B85FFB3CFC66}" type="pres">
      <dgm:prSet presAssocID="{A580D77A-E561-460F-96F7-E16C75913F6B}" presName="hierChild5" presStyleCnt="0"/>
      <dgm:spPr/>
    </dgm:pt>
    <dgm:pt modelId="{E5F4B5FA-CD10-476E-B140-0E8C68692E0B}" type="pres">
      <dgm:prSet presAssocID="{079737DD-60DA-43C2-ABAA-2CECB5D344FE}" presName="Name37" presStyleLbl="parChTrans1D3" presStyleIdx="1" presStyleCnt="4"/>
      <dgm:spPr/>
    </dgm:pt>
    <dgm:pt modelId="{495E0710-B79E-49EB-82A5-FAF216B39CDD}" type="pres">
      <dgm:prSet presAssocID="{3DDDEB44-7D18-47D0-BFC8-B9BB4A890C97}" presName="hierRoot2" presStyleCnt="0">
        <dgm:presLayoutVars>
          <dgm:hierBranch val="init"/>
        </dgm:presLayoutVars>
      </dgm:prSet>
      <dgm:spPr/>
    </dgm:pt>
    <dgm:pt modelId="{1C4DFCA2-7200-4F16-95EC-CB0CBAE7980A}" type="pres">
      <dgm:prSet presAssocID="{3DDDEB44-7D18-47D0-BFC8-B9BB4A890C97}" presName="rootComposite" presStyleCnt="0"/>
      <dgm:spPr/>
    </dgm:pt>
    <dgm:pt modelId="{052D0DE7-E676-4173-A537-7F5C17A69430}" type="pres">
      <dgm:prSet presAssocID="{3DDDEB44-7D18-47D0-BFC8-B9BB4A890C97}" presName="rootText" presStyleLbl="node1" presStyleIdx="4" presStyleCnt="9" custLinFactNeighborY="61478">
        <dgm:presLayoutVars>
          <dgm:chMax/>
          <dgm:chPref val="3"/>
        </dgm:presLayoutVars>
      </dgm:prSet>
      <dgm:spPr/>
    </dgm:pt>
    <dgm:pt modelId="{EED4CCF1-0AAF-4AD1-A01C-190688CEF8E8}" type="pres">
      <dgm:prSet presAssocID="{3DDDEB44-7D18-47D0-BFC8-B9BB4A890C97}" presName="titleText2" presStyleLbl="fgAcc1" presStyleIdx="4" presStyleCnt="9" custLinFactY="84415" custLinFactNeighborY="100000">
        <dgm:presLayoutVars>
          <dgm:chMax val="0"/>
          <dgm:chPref val="0"/>
        </dgm:presLayoutVars>
      </dgm:prSet>
      <dgm:spPr/>
    </dgm:pt>
    <dgm:pt modelId="{F8B58CA4-5CE8-455B-9A6F-E8374FF26519}" type="pres">
      <dgm:prSet presAssocID="{3DDDEB44-7D18-47D0-BFC8-B9BB4A890C97}" presName="rootConnector" presStyleLbl="node3" presStyleIdx="0" presStyleCnt="0"/>
      <dgm:spPr/>
    </dgm:pt>
    <dgm:pt modelId="{95FB47E5-AAC8-4860-B8A1-F423FC96E8B5}" type="pres">
      <dgm:prSet presAssocID="{3DDDEB44-7D18-47D0-BFC8-B9BB4A890C97}" presName="hierChild4" presStyleCnt="0"/>
      <dgm:spPr/>
    </dgm:pt>
    <dgm:pt modelId="{E295F40C-F263-4D07-99A1-A8C06FB793BD}" type="pres">
      <dgm:prSet presAssocID="{3DDDEB44-7D18-47D0-BFC8-B9BB4A890C97}" presName="hierChild5" presStyleCnt="0"/>
      <dgm:spPr/>
    </dgm:pt>
    <dgm:pt modelId="{55547EDE-D209-493D-8014-4C8756F861F7}" type="pres">
      <dgm:prSet presAssocID="{611DF9A1-3511-4773-AFCA-2C30BE68BAE4}" presName="Name37" presStyleLbl="parChTrans1D3" presStyleIdx="2" presStyleCnt="4"/>
      <dgm:spPr/>
    </dgm:pt>
    <dgm:pt modelId="{A9CEA8A1-2BE9-421A-B977-0A7EF00F93F5}" type="pres">
      <dgm:prSet presAssocID="{E0CD9DCB-16F7-4D5F-9511-E63C0B67DA4C}" presName="hierRoot2" presStyleCnt="0">
        <dgm:presLayoutVars>
          <dgm:hierBranch val="init"/>
        </dgm:presLayoutVars>
      </dgm:prSet>
      <dgm:spPr/>
    </dgm:pt>
    <dgm:pt modelId="{F8ABE07E-B8A6-4653-939B-B7F04EF370CA}" type="pres">
      <dgm:prSet presAssocID="{E0CD9DCB-16F7-4D5F-9511-E63C0B67DA4C}" presName="rootComposite" presStyleCnt="0"/>
      <dgm:spPr/>
    </dgm:pt>
    <dgm:pt modelId="{85A2F375-DCF3-4F46-94BD-108801361826}" type="pres">
      <dgm:prSet presAssocID="{E0CD9DCB-16F7-4D5F-9511-E63C0B67DA4C}" presName="rootText" presStyleLbl="node1" presStyleIdx="5" presStyleCnt="9" custLinFactNeighborY="61478">
        <dgm:presLayoutVars>
          <dgm:chMax/>
          <dgm:chPref val="3"/>
        </dgm:presLayoutVars>
      </dgm:prSet>
      <dgm:spPr/>
    </dgm:pt>
    <dgm:pt modelId="{C3891264-6346-4BB4-AF61-7AD923D6E154}" type="pres">
      <dgm:prSet presAssocID="{E0CD9DCB-16F7-4D5F-9511-E63C0B67DA4C}" presName="titleText2" presStyleLbl="fgAcc1" presStyleIdx="5" presStyleCnt="9" custLinFactY="84415" custLinFactNeighborY="100000">
        <dgm:presLayoutVars>
          <dgm:chMax val="0"/>
          <dgm:chPref val="0"/>
        </dgm:presLayoutVars>
      </dgm:prSet>
      <dgm:spPr/>
    </dgm:pt>
    <dgm:pt modelId="{02FED5C7-6B7E-4591-9015-83E9712DFEAF}" type="pres">
      <dgm:prSet presAssocID="{E0CD9DCB-16F7-4D5F-9511-E63C0B67DA4C}" presName="rootConnector" presStyleLbl="node3" presStyleIdx="0" presStyleCnt="0"/>
      <dgm:spPr/>
    </dgm:pt>
    <dgm:pt modelId="{9D77738D-3855-4748-AE3F-A9BE0FAB4612}" type="pres">
      <dgm:prSet presAssocID="{E0CD9DCB-16F7-4D5F-9511-E63C0B67DA4C}" presName="hierChild4" presStyleCnt="0"/>
      <dgm:spPr/>
    </dgm:pt>
    <dgm:pt modelId="{BC0E293D-1329-4648-AEB3-26334BEA3305}" type="pres">
      <dgm:prSet presAssocID="{E0CD9DCB-16F7-4D5F-9511-E63C0B67DA4C}" presName="hierChild5" presStyleCnt="0"/>
      <dgm:spPr/>
    </dgm:pt>
    <dgm:pt modelId="{C159AE46-D884-4492-ABF2-6B48AF8F051A}" type="pres">
      <dgm:prSet presAssocID="{D35297CA-4D88-49F8-82EE-5C20BF0E7253}" presName="Name37" presStyleLbl="parChTrans1D3" presStyleIdx="3" presStyleCnt="4"/>
      <dgm:spPr/>
    </dgm:pt>
    <dgm:pt modelId="{12E3682F-F4F2-4357-8A14-43CC1F701DA7}" type="pres">
      <dgm:prSet presAssocID="{D67031DD-4FDF-4773-80D0-14226EA9E120}" presName="hierRoot2" presStyleCnt="0">
        <dgm:presLayoutVars>
          <dgm:hierBranch val="init"/>
        </dgm:presLayoutVars>
      </dgm:prSet>
      <dgm:spPr/>
    </dgm:pt>
    <dgm:pt modelId="{08C24F53-F17D-46EB-8AA9-3550A8D993CF}" type="pres">
      <dgm:prSet presAssocID="{D67031DD-4FDF-4773-80D0-14226EA9E120}" presName="rootComposite" presStyleCnt="0"/>
      <dgm:spPr/>
    </dgm:pt>
    <dgm:pt modelId="{D2BE0E84-26BF-41BE-868C-E76E83F7D756}" type="pres">
      <dgm:prSet presAssocID="{D67031DD-4FDF-4773-80D0-14226EA9E120}" presName="rootText" presStyleLbl="node1" presStyleIdx="6" presStyleCnt="9" custLinFactNeighborY="61478">
        <dgm:presLayoutVars>
          <dgm:chMax/>
          <dgm:chPref val="3"/>
        </dgm:presLayoutVars>
      </dgm:prSet>
      <dgm:spPr/>
    </dgm:pt>
    <dgm:pt modelId="{F16B2FB1-8839-4AA5-AED2-6290E3776AFB}" type="pres">
      <dgm:prSet presAssocID="{D67031DD-4FDF-4773-80D0-14226EA9E120}" presName="titleText2" presStyleLbl="fgAcc1" presStyleIdx="6" presStyleCnt="9" custLinFactY="84415" custLinFactNeighborY="100000">
        <dgm:presLayoutVars>
          <dgm:chMax val="0"/>
          <dgm:chPref val="0"/>
        </dgm:presLayoutVars>
      </dgm:prSet>
      <dgm:spPr/>
    </dgm:pt>
    <dgm:pt modelId="{9F256950-1234-4B62-812D-1D894C74BC53}" type="pres">
      <dgm:prSet presAssocID="{D67031DD-4FDF-4773-80D0-14226EA9E120}" presName="rootConnector" presStyleLbl="node3" presStyleIdx="0" presStyleCnt="0"/>
      <dgm:spPr/>
    </dgm:pt>
    <dgm:pt modelId="{60F08CF1-E101-4C21-B9A2-9231E0815045}" type="pres">
      <dgm:prSet presAssocID="{D67031DD-4FDF-4773-80D0-14226EA9E120}" presName="hierChild4" presStyleCnt="0"/>
      <dgm:spPr/>
    </dgm:pt>
    <dgm:pt modelId="{3138EC6C-965F-45C8-9047-F2B7E70B19A7}" type="pres">
      <dgm:prSet presAssocID="{D67031DD-4FDF-4773-80D0-14226EA9E120}" presName="hierChild5" presStyleCnt="0"/>
      <dgm:spPr/>
    </dgm:pt>
    <dgm:pt modelId="{5518C3A0-CE3F-457B-8F7A-E1EB888AA559}" type="pres">
      <dgm:prSet presAssocID="{2C907D5F-3BA3-4C0D-A5B0-1470DCEDAEBB}" presName="hierChild5" presStyleCnt="0"/>
      <dgm:spPr/>
    </dgm:pt>
    <dgm:pt modelId="{82BFEB08-827F-46CF-B616-2487AD683475}" type="pres">
      <dgm:prSet presAssocID="{05466D84-E836-46AD-852F-D1BF0EBD9ED6}" presName="Name37" presStyleLbl="parChTrans1D2" presStyleIdx="3" presStyleCnt="6"/>
      <dgm:spPr/>
    </dgm:pt>
    <dgm:pt modelId="{39786C95-786B-4991-BDC2-B5E6A21B6A28}" type="pres">
      <dgm:prSet presAssocID="{C4D8EEA3-394B-4714-AB12-504B7F85FD84}" presName="hierRoot2" presStyleCnt="0">
        <dgm:presLayoutVars>
          <dgm:hierBranch val="init"/>
        </dgm:presLayoutVars>
      </dgm:prSet>
      <dgm:spPr/>
    </dgm:pt>
    <dgm:pt modelId="{F6FC87EF-C97D-40AB-9881-AE033F1BBBA4}" type="pres">
      <dgm:prSet presAssocID="{C4D8EEA3-394B-4714-AB12-504B7F85FD84}" presName="rootComposite" presStyleCnt="0"/>
      <dgm:spPr/>
    </dgm:pt>
    <dgm:pt modelId="{19779B51-FD14-4FEC-802A-A9E597FDE721}" type="pres">
      <dgm:prSet presAssocID="{C4D8EEA3-394B-4714-AB12-504B7F85FD84}" presName="rootText" presStyleLbl="node1" presStyleIdx="7" presStyleCnt="9">
        <dgm:presLayoutVars>
          <dgm:chMax/>
          <dgm:chPref val="3"/>
        </dgm:presLayoutVars>
      </dgm:prSet>
      <dgm:spPr/>
    </dgm:pt>
    <dgm:pt modelId="{69954FDE-43F5-4BA4-9821-2A6B2BFE6D90}" type="pres">
      <dgm:prSet presAssocID="{C4D8EEA3-394B-4714-AB12-504B7F85FD84}" presName="titleText2" presStyleLbl="fgAcc1" presStyleIdx="7" presStyleCnt="9" custScaleX="114169" custScaleY="287780" custLinFactY="590" custLinFactNeighborY="100000">
        <dgm:presLayoutVars>
          <dgm:chMax val="0"/>
          <dgm:chPref val="0"/>
        </dgm:presLayoutVars>
      </dgm:prSet>
      <dgm:spPr/>
    </dgm:pt>
    <dgm:pt modelId="{EF428480-E797-4F82-9436-32E4DC5AA281}" type="pres">
      <dgm:prSet presAssocID="{C4D8EEA3-394B-4714-AB12-504B7F85FD84}" presName="rootConnector" presStyleLbl="node2" presStyleIdx="0" presStyleCnt="0"/>
      <dgm:spPr/>
    </dgm:pt>
    <dgm:pt modelId="{05BBEE23-F0EA-4622-86D8-D5CD91E9EE21}" type="pres">
      <dgm:prSet presAssocID="{C4D8EEA3-394B-4714-AB12-504B7F85FD84}" presName="hierChild4" presStyleCnt="0"/>
      <dgm:spPr/>
    </dgm:pt>
    <dgm:pt modelId="{9ABF1E9F-8C77-41B6-9098-17FE559CBAE0}" type="pres">
      <dgm:prSet presAssocID="{C4D8EEA3-394B-4714-AB12-504B7F85FD84}" presName="hierChild5" presStyleCnt="0"/>
      <dgm:spPr/>
    </dgm:pt>
    <dgm:pt modelId="{79166932-38F1-4BAE-8A92-507E5C641DEE}" type="pres">
      <dgm:prSet presAssocID="{AD42D534-287A-428B-A014-7D1E711DC287}" presName="Name37" presStyleLbl="parChTrans1D2" presStyleIdx="4" presStyleCnt="6"/>
      <dgm:spPr/>
    </dgm:pt>
    <dgm:pt modelId="{E2068F1E-3E6E-4F81-9720-67F8C7AFD853}" type="pres">
      <dgm:prSet presAssocID="{56E52F54-6A02-42D6-8C7E-56F747111508}" presName="hierRoot2" presStyleCnt="0">
        <dgm:presLayoutVars>
          <dgm:hierBranch val="init"/>
        </dgm:presLayoutVars>
      </dgm:prSet>
      <dgm:spPr/>
    </dgm:pt>
    <dgm:pt modelId="{4030CB2D-CFEC-48A4-BCA2-E4411451DF03}" type="pres">
      <dgm:prSet presAssocID="{56E52F54-6A02-42D6-8C7E-56F747111508}" presName="rootComposite" presStyleCnt="0"/>
      <dgm:spPr/>
    </dgm:pt>
    <dgm:pt modelId="{5711E76F-7195-48D5-B8CF-9E2D70C8B953}" type="pres">
      <dgm:prSet presAssocID="{56E52F54-6A02-42D6-8C7E-56F747111508}" presName="rootText" presStyleLbl="node1" presStyleIdx="8" presStyleCnt="9">
        <dgm:presLayoutVars>
          <dgm:chMax/>
          <dgm:chPref val="3"/>
        </dgm:presLayoutVars>
      </dgm:prSet>
      <dgm:spPr/>
    </dgm:pt>
    <dgm:pt modelId="{0292614A-FAF3-4006-A6D5-2B95F660EEAB}" type="pres">
      <dgm:prSet presAssocID="{56E52F54-6A02-42D6-8C7E-56F747111508}" presName="titleText2" presStyleLbl="fgAcc1" presStyleIdx="8" presStyleCnt="9" custScaleX="115424" custScaleY="287780" custLinFactY="590" custLinFactNeighborY="100000">
        <dgm:presLayoutVars>
          <dgm:chMax val="0"/>
          <dgm:chPref val="0"/>
        </dgm:presLayoutVars>
      </dgm:prSet>
      <dgm:spPr/>
    </dgm:pt>
    <dgm:pt modelId="{9BB5E680-0BF2-4004-A97F-EC0CBE379CCA}" type="pres">
      <dgm:prSet presAssocID="{56E52F54-6A02-42D6-8C7E-56F747111508}" presName="rootConnector" presStyleLbl="node2" presStyleIdx="0" presStyleCnt="0"/>
      <dgm:spPr/>
    </dgm:pt>
    <dgm:pt modelId="{A16D27BA-65E0-410C-A06C-5EE9EEA79BA5}" type="pres">
      <dgm:prSet presAssocID="{56E52F54-6A02-42D6-8C7E-56F747111508}" presName="hierChild4" presStyleCnt="0"/>
      <dgm:spPr/>
    </dgm:pt>
    <dgm:pt modelId="{4236BCF0-67A1-440D-98F5-39D11F08688E}" type="pres">
      <dgm:prSet presAssocID="{56E52F54-6A02-42D6-8C7E-56F747111508}" presName="hierChild5" presStyleCnt="0"/>
      <dgm:spPr/>
    </dgm:pt>
    <dgm:pt modelId="{E55DFA20-45AD-47BE-95B3-61E288B9F16E}" type="pres">
      <dgm:prSet presAssocID="{7FAFB6FB-4E19-4F73-8CE0-BFDA1CD16A50}" presName="hierChild3" presStyleCnt="0"/>
      <dgm:spPr/>
    </dgm:pt>
    <dgm:pt modelId="{015EBA68-7328-4273-B09F-24EE54BD642C}" type="pres">
      <dgm:prSet presAssocID="{8CF6B458-BDE5-40FC-BAB1-1B81143F05BA}" presName="Name96" presStyleLbl="parChTrans1D2" presStyleIdx="5" presStyleCnt="6"/>
      <dgm:spPr/>
    </dgm:pt>
    <dgm:pt modelId="{8FCB1665-65C3-41FD-9663-F7A0A327CAF1}" type="pres">
      <dgm:prSet presAssocID="{EADF701F-FFC4-4EC6-B564-6BE679DF1A6E}" presName="hierRoot3" presStyleCnt="0">
        <dgm:presLayoutVars>
          <dgm:hierBranch val="init"/>
        </dgm:presLayoutVars>
      </dgm:prSet>
      <dgm:spPr/>
    </dgm:pt>
    <dgm:pt modelId="{E24819C9-4F63-4100-BECF-869AB26A3572}" type="pres">
      <dgm:prSet presAssocID="{EADF701F-FFC4-4EC6-B564-6BE679DF1A6E}" presName="rootComposite3" presStyleCnt="0"/>
      <dgm:spPr/>
    </dgm:pt>
    <dgm:pt modelId="{88344C23-76B3-46E9-A584-918679DD9371}" type="pres">
      <dgm:prSet presAssocID="{EADF701F-FFC4-4EC6-B564-6BE679DF1A6E}" presName="rootText3" presStyleLbl="asst1" presStyleIdx="0" presStyleCnt="1">
        <dgm:presLayoutVars>
          <dgm:chPref val="3"/>
        </dgm:presLayoutVars>
      </dgm:prSet>
      <dgm:spPr/>
    </dgm:pt>
    <dgm:pt modelId="{9A60C0DA-A01E-4672-B36E-6B913FD6BC61}" type="pres">
      <dgm:prSet presAssocID="{EADF701F-FFC4-4EC6-B564-6BE679DF1A6E}" presName="titleText3" presStyleLbl="fgAcc2" presStyleIdx="0" presStyleCnt="1">
        <dgm:presLayoutVars>
          <dgm:chMax val="0"/>
          <dgm:chPref val="0"/>
        </dgm:presLayoutVars>
      </dgm:prSet>
      <dgm:spPr/>
    </dgm:pt>
    <dgm:pt modelId="{26EC388F-91CF-49FE-AFEE-CDA3E7675B0F}" type="pres">
      <dgm:prSet presAssocID="{EADF701F-FFC4-4EC6-B564-6BE679DF1A6E}" presName="rootConnector3" presStyleLbl="asst1" presStyleIdx="0" presStyleCnt="1"/>
      <dgm:spPr/>
    </dgm:pt>
    <dgm:pt modelId="{B504AE14-B663-409B-9147-2DD76C585F3F}" type="pres">
      <dgm:prSet presAssocID="{EADF701F-FFC4-4EC6-B564-6BE679DF1A6E}" presName="hierChild6" presStyleCnt="0"/>
      <dgm:spPr/>
    </dgm:pt>
    <dgm:pt modelId="{5F65ACE8-59D5-4E4E-8025-F36878B0CFE1}" type="pres">
      <dgm:prSet presAssocID="{EADF701F-FFC4-4EC6-B564-6BE679DF1A6E}" presName="hierChild7" presStyleCnt="0"/>
      <dgm:spPr/>
    </dgm:pt>
  </dgm:ptLst>
  <dgm:cxnLst>
    <dgm:cxn modelId="{9070A201-7D1A-4244-8974-B06FA34E8ED1}" srcId="{7FAFB6FB-4E19-4F73-8CE0-BFDA1CD16A50}" destId="{C4D8EEA3-394B-4714-AB12-504B7F85FD84}" srcOrd="4" destOrd="0" parTransId="{05466D84-E836-46AD-852F-D1BF0EBD9ED6}" sibTransId="{A0AC1E91-53A1-418D-997B-242784A67E72}"/>
    <dgm:cxn modelId="{B4731202-3559-4352-B311-8E8F2122B5E5}" type="presOf" srcId="{8BD52301-0B0D-43CD-B778-E5C1A5E5FD7B}" destId="{D09EF8FD-853A-4A07-99B5-E36FBD7C9BD3}" srcOrd="0" destOrd="0" presId="urn:microsoft.com/office/officeart/2008/layout/NameandTitleOrganizationalChart"/>
    <dgm:cxn modelId="{899FBF03-B728-49A6-9EA7-F4FEDC10F0E5}" type="presOf" srcId="{7F1925F5-EC32-40B4-AD81-D002BD23AE52}" destId="{9B8D5D65-1866-45BD-8C3F-D11A2054805A}" srcOrd="0" destOrd="0" presId="urn:microsoft.com/office/officeart/2008/layout/NameandTitleOrganizationalChart"/>
    <dgm:cxn modelId="{15CB360B-9802-4EC9-B1BA-2A4F18A687D1}" type="presOf" srcId="{2C907D5F-3BA3-4C0D-A5B0-1470DCEDAEBB}" destId="{D3AB1664-7FEB-43F2-8DF9-E54B15E3ED4C}" srcOrd="1" destOrd="0" presId="urn:microsoft.com/office/officeart/2008/layout/NameandTitleOrganizationalChart"/>
    <dgm:cxn modelId="{5A46FE0C-5DD5-43F9-ACA2-0489C80A7085}" srcId="{7FAFB6FB-4E19-4F73-8CE0-BFDA1CD16A50}" destId="{56E52F54-6A02-42D6-8C7E-56F747111508}" srcOrd="5" destOrd="0" parTransId="{AD42D534-287A-428B-A014-7D1E711DC287}" sibTransId="{EA04BEFC-446E-488B-ABAE-6DEFD0ADD198}"/>
    <dgm:cxn modelId="{115C6B1D-9969-4435-830A-44FD19924409}" type="presOf" srcId="{C4D8EEA3-394B-4714-AB12-504B7F85FD84}" destId="{19779B51-FD14-4FEC-802A-A9E597FDE721}" srcOrd="0" destOrd="0" presId="urn:microsoft.com/office/officeart/2008/layout/NameandTitleOrganizationalChart"/>
    <dgm:cxn modelId="{7EFD7121-52E3-4ED0-B868-BCFA20F4C666}" type="presOf" srcId="{EADF701F-FFC4-4EC6-B564-6BE679DF1A6E}" destId="{88344C23-76B3-46E9-A584-918679DD9371}" srcOrd="0" destOrd="0" presId="urn:microsoft.com/office/officeart/2008/layout/NameandTitleOrganizationalChart"/>
    <dgm:cxn modelId="{8FA57621-ADA7-4B6E-A2AB-FBFC73B70352}" type="presOf" srcId="{30848A56-22FE-4B00-98AC-5F3622D2ADF9}" destId="{A0BA5A49-B354-486B-A81F-69F7AD9DC347}" srcOrd="0" destOrd="0" presId="urn:microsoft.com/office/officeart/2008/layout/NameandTitleOrganizationalChart"/>
    <dgm:cxn modelId="{127F6525-E834-449F-A911-404FE20B3EC0}" type="presOf" srcId="{A580D77A-E561-460F-96F7-E16C75913F6B}" destId="{812AB455-19A9-4990-9792-CF68DCF5157E}" srcOrd="1" destOrd="0" presId="urn:microsoft.com/office/officeart/2008/layout/NameandTitleOrganizationalChart"/>
    <dgm:cxn modelId="{B1342433-BB83-406A-B46F-1298B4ECF539}" type="presOf" srcId="{2C436AA8-EA3B-4E6C-A661-3DB26528BEBF}" destId="{9A60C0DA-A01E-4672-B36E-6B913FD6BC61}" srcOrd="0" destOrd="0" presId="urn:microsoft.com/office/officeart/2008/layout/NameandTitleOrganizationalChart"/>
    <dgm:cxn modelId="{30EB6335-A8D0-40E5-AF84-1B5F12C4443E}" srcId="{EDCACB0E-8CC7-4370-AF83-035436B1DBEF}" destId="{7FAFB6FB-4E19-4F73-8CE0-BFDA1CD16A50}" srcOrd="0" destOrd="0" parTransId="{37B41202-14E0-4644-A187-47AC53CDEA98}" sibTransId="{4FF5131E-E34D-4D75-8D85-B962C19114D4}"/>
    <dgm:cxn modelId="{ECCE1436-0E32-4CAA-A540-D0D6C87AEC43}" srcId="{7FAFB6FB-4E19-4F73-8CE0-BFDA1CD16A50}" destId="{EADF701F-FFC4-4EC6-B564-6BE679DF1A6E}" srcOrd="0" destOrd="0" parTransId="{8CF6B458-BDE5-40FC-BAB1-1B81143F05BA}" sibTransId="{2C436AA8-EA3B-4E6C-A661-3DB26528BEBF}"/>
    <dgm:cxn modelId="{17F9D85E-0E0A-4BE4-8B06-8EBD99CA2F4F}" type="presOf" srcId="{EDCACB0E-8CC7-4370-AF83-035436B1DBEF}" destId="{0E7ED02A-23BF-44E8-9F0E-2BD82A6E655B}" srcOrd="0" destOrd="0" presId="urn:microsoft.com/office/officeart/2008/layout/NameandTitleOrganizationalChart"/>
    <dgm:cxn modelId="{81C1C541-9720-4423-89A5-3E54DB86C24E}" type="presOf" srcId="{8CF6B458-BDE5-40FC-BAB1-1B81143F05BA}" destId="{015EBA68-7328-4273-B09F-24EE54BD642C}" srcOrd="0" destOrd="0" presId="urn:microsoft.com/office/officeart/2008/layout/NameandTitleOrganizationalChart"/>
    <dgm:cxn modelId="{5DB18965-5EF4-49AB-BE59-7EFD8CA69153}" type="presOf" srcId="{56E52F54-6A02-42D6-8C7E-56F747111508}" destId="{5711E76F-7195-48D5-B8CF-9E2D70C8B953}" srcOrd="0" destOrd="0" presId="urn:microsoft.com/office/officeart/2008/layout/NameandTitleOrganizationalChart"/>
    <dgm:cxn modelId="{E1DC9465-1C6B-4792-A4F0-59FA7E3D8B75}" type="presOf" srcId="{3DDDEB44-7D18-47D0-BFC8-B9BB4A890C97}" destId="{F8B58CA4-5CE8-455B-9A6F-E8374FF26519}" srcOrd="1" destOrd="0" presId="urn:microsoft.com/office/officeart/2008/layout/NameandTitleOrganizationalChart"/>
    <dgm:cxn modelId="{5A084447-8765-4C41-83DA-D16443FF6E8A}" type="presOf" srcId="{CB7F63CF-5AFE-43F6-8260-83C7F84EEA4D}" destId="{CE379B93-F4D1-4FB4-AD94-91BBFF24B4F4}" srcOrd="1" destOrd="0" presId="urn:microsoft.com/office/officeart/2008/layout/NameandTitleOrganizationalChart"/>
    <dgm:cxn modelId="{66570348-934C-4470-B6EC-9D83094BC42B}" type="presOf" srcId="{C34E9EE4-B87A-4492-8988-706548B08EB5}" destId="{A70F48C7-0DE8-421E-92D3-37B1FC76F7E5}" srcOrd="1" destOrd="0" presId="urn:microsoft.com/office/officeart/2008/layout/NameandTitleOrganizationalChart"/>
    <dgm:cxn modelId="{26416F4C-B897-4C00-BD47-9E176C42A124}" type="presOf" srcId="{079737DD-60DA-43C2-ABAA-2CECB5D344FE}" destId="{E5F4B5FA-CD10-476E-B140-0E8C68692E0B}" srcOrd="0" destOrd="0" presId="urn:microsoft.com/office/officeart/2008/layout/NameandTitleOrganizationalChart"/>
    <dgm:cxn modelId="{BA85A26D-AE54-499A-8098-BAF8D7EC1DE3}" type="presOf" srcId="{3F86B44A-7AB5-4391-980A-4AACA486B223}" destId="{A4D248D4-6D54-4229-9EF8-427A2C9332D3}" srcOrd="0" destOrd="0" presId="urn:microsoft.com/office/officeart/2008/layout/NameandTitleOrganizationalChart"/>
    <dgm:cxn modelId="{7387974E-9997-4CE2-AC84-29E306683E3D}" type="presOf" srcId="{B8521173-94E1-4DCA-B758-CC6DB53C22A1}" destId="{EED4CCF1-0AAF-4AD1-A01C-190688CEF8E8}" srcOrd="0" destOrd="0" presId="urn:microsoft.com/office/officeart/2008/layout/NameandTitleOrganizationalChart"/>
    <dgm:cxn modelId="{71B70C71-899C-47E5-BB4F-72159A2EE6E5}" srcId="{2C907D5F-3BA3-4C0D-A5B0-1470DCEDAEBB}" destId="{E0CD9DCB-16F7-4D5F-9511-E63C0B67DA4C}" srcOrd="2" destOrd="0" parTransId="{611DF9A1-3511-4773-AFCA-2C30BE68BAE4}" sibTransId="{8FA172DA-9EF3-4189-82B0-75B7AE1D5DA7}"/>
    <dgm:cxn modelId="{21884E71-7D37-4B40-A8DF-6664ECD4A469}" srcId="{2C907D5F-3BA3-4C0D-A5B0-1470DCEDAEBB}" destId="{A580D77A-E561-460F-96F7-E16C75913F6B}" srcOrd="0" destOrd="0" parTransId="{7F1925F5-EC32-40B4-AD81-D002BD23AE52}" sibTransId="{37C54993-31E4-4481-B543-C756837FDF30}"/>
    <dgm:cxn modelId="{DCEE2D72-577F-4D0F-9228-15196DDF0ECD}" type="presOf" srcId="{EA04BEFC-446E-488B-ABAE-6DEFD0ADD198}" destId="{0292614A-FAF3-4006-A6D5-2B95F660EEAB}" srcOrd="0" destOrd="0" presId="urn:microsoft.com/office/officeart/2008/layout/NameandTitleOrganizationalChart"/>
    <dgm:cxn modelId="{E2EC3073-5150-4BAF-B185-650731D9DDF2}" type="presOf" srcId="{D67031DD-4FDF-4773-80D0-14226EA9E120}" destId="{D2BE0E84-26BF-41BE-868C-E76E83F7D756}" srcOrd="0" destOrd="0" presId="urn:microsoft.com/office/officeart/2008/layout/NameandTitleOrganizationalChart"/>
    <dgm:cxn modelId="{0DF18053-4AB1-457A-943D-BC3CEBDCD1F1}" srcId="{2C907D5F-3BA3-4C0D-A5B0-1470DCEDAEBB}" destId="{D67031DD-4FDF-4773-80D0-14226EA9E120}" srcOrd="3" destOrd="0" parTransId="{D35297CA-4D88-49F8-82EE-5C20BF0E7253}" sibTransId="{EF01816E-47AE-4347-892E-65507BF82D30}"/>
    <dgm:cxn modelId="{C977D753-ADCE-47AF-A538-7B665A305D31}" type="presOf" srcId="{EF01816E-47AE-4347-892E-65507BF82D30}" destId="{F16B2FB1-8839-4AA5-AED2-6290E3776AFB}" srcOrd="0" destOrd="0" presId="urn:microsoft.com/office/officeart/2008/layout/NameandTitleOrganizationalChart"/>
    <dgm:cxn modelId="{085E0177-1A5E-4E67-83FA-8D1DD35A626A}" type="presOf" srcId="{D67031DD-4FDF-4773-80D0-14226EA9E120}" destId="{9F256950-1234-4B62-812D-1D894C74BC53}" srcOrd="1" destOrd="0" presId="urn:microsoft.com/office/officeart/2008/layout/NameandTitleOrganizationalChart"/>
    <dgm:cxn modelId="{BE822378-6651-4C14-9839-06E0319C704E}" type="presOf" srcId="{05466D84-E836-46AD-852F-D1BF0EBD9ED6}" destId="{82BFEB08-827F-46CF-B616-2487AD683475}" srcOrd="0" destOrd="0" presId="urn:microsoft.com/office/officeart/2008/layout/NameandTitleOrganizationalChart"/>
    <dgm:cxn modelId="{777A817B-A6AB-4F88-AAA4-E81D2A827029}" type="presOf" srcId="{C4D8EEA3-394B-4714-AB12-504B7F85FD84}" destId="{EF428480-E797-4F82-9436-32E4DC5AA281}" srcOrd="1" destOrd="0" presId="urn:microsoft.com/office/officeart/2008/layout/NameandTitleOrganizationalChart"/>
    <dgm:cxn modelId="{35F31181-0C2B-4416-A061-A37D638BCC7E}" type="presOf" srcId="{C34E9EE4-B87A-4492-8988-706548B08EB5}" destId="{3A7C3540-4506-4203-BDF7-F8C5E2EC4567}" srcOrd="0" destOrd="0" presId="urn:microsoft.com/office/officeart/2008/layout/NameandTitleOrganizationalChart"/>
    <dgm:cxn modelId="{4A853681-500E-40EC-BEB7-CC73AE27998D}" type="presOf" srcId="{DC7359DE-C513-448B-9E9F-9EEDB71C4B3B}" destId="{03A37E60-C18B-495D-9017-9A7185E09B90}" srcOrd="0" destOrd="0" presId="urn:microsoft.com/office/officeart/2008/layout/NameandTitleOrganizationalChart"/>
    <dgm:cxn modelId="{26F91F85-4220-40B1-B911-E4D60FEB9CA7}" type="presOf" srcId="{3DDDEB44-7D18-47D0-BFC8-B9BB4A890C97}" destId="{052D0DE7-E676-4173-A537-7F5C17A69430}" srcOrd="0" destOrd="0" presId="urn:microsoft.com/office/officeart/2008/layout/NameandTitleOrganizationalChart"/>
    <dgm:cxn modelId="{7B52BA89-632E-4F58-8C3F-F83C2713CD2C}" type="presOf" srcId="{A0AC1E91-53A1-418D-997B-242784A67E72}" destId="{69954FDE-43F5-4BA4-9821-2A6B2BFE6D90}" srcOrd="0" destOrd="0" presId="urn:microsoft.com/office/officeart/2008/layout/NameandTitleOrganizationalChart"/>
    <dgm:cxn modelId="{D52E2F8F-6C7A-42A3-8610-65F43A1C92BC}" type="presOf" srcId="{7FAFB6FB-4E19-4F73-8CE0-BFDA1CD16A50}" destId="{AA156527-AEEE-4BED-BD42-B9E95A13988B}" srcOrd="0" destOrd="0" presId="urn:microsoft.com/office/officeart/2008/layout/NameandTitleOrganizationalChart"/>
    <dgm:cxn modelId="{FBE8A591-C752-432D-B8D6-8F8520D53128}" srcId="{7FAFB6FB-4E19-4F73-8CE0-BFDA1CD16A50}" destId="{CB7F63CF-5AFE-43F6-8260-83C7F84EEA4D}" srcOrd="2" destOrd="0" parTransId="{7998E6F1-A0B3-4272-972B-CE16726A8F60}" sibTransId="{DC7359DE-C513-448B-9E9F-9EEDB71C4B3B}"/>
    <dgm:cxn modelId="{75E7DF99-E5C7-46C9-98F0-1A877040B319}" type="presOf" srcId="{611DF9A1-3511-4773-AFCA-2C30BE68BAE4}" destId="{55547EDE-D209-493D-8014-4C8756F861F7}" srcOrd="0" destOrd="0" presId="urn:microsoft.com/office/officeart/2008/layout/NameandTitleOrganizationalChart"/>
    <dgm:cxn modelId="{F71AD3A1-D56B-418F-9249-5A778BFA5829}" type="presOf" srcId="{AD42D534-287A-428B-A014-7D1E711DC287}" destId="{79166932-38F1-4BAE-8A92-507E5C641DEE}" srcOrd="0" destOrd="0" presId="urn:microsoft.com/office/officeart/2008/layout/NameandTitleOrganizationalChart"/>
    <dgm:cxn modelId="{13C9A8A8-96C8-4621-BDD2-7CE9F1CFECFD}" type="presOf" srcId="{E0CD9DCB-16F7-4D5F-9511-E63C0B67DA4C}" destId="{85A2F375-DCF3-4F46-94BD-108801361826}" srcOrd="0" destOrd="0" presId="urn:microsoft.com/office/officeart/2008/layout/NameandTitleOrganizationalChart"/>
    <dgm:cxn modelId="{5DAA15AD-B92F-4113-8A19-2C5BFB3D88FA}" srcId="{2C907D5F-3BA3-4C0D-A5B0-1470DCEDAEBB}" destId="{3DDDEB44-7D18-47D0-BFC8-B9BB4A890C97}" srcOrd="1" destOrd="0" parTransId="{079737DD-60DA-43C2-ABAA-2CECB5D344FE}" sibTransId="{B8521173-94E1-4DCA-B758-CC6DB53C22A1}"/>
    <dgm:cxn modelId="{AFED3DAE-8B57-4171-86FF-1C400B72B497}" type="presOf" srcId="{CB7F63CF-5AFE-43F6-8260-83C7F84EEA4D}" destId="{FE67CC3B-CF4F-46FC-9ECF-2327879C1B01}" srcOrd="0" destOrd="0" presId="urn:microsoft.com/office/officeart/2008/layout/NameandTitleOrganizationalChart"/>
    <dgm:cxn modelId="{4D39C4BC-E27E-4D35-8395-A6DCE0B22F28}" type="presOf" srcId="{4FF5131E-E34D-4D75-8D85-B962C19114D4}" destId="{B632F2F8-A95F-4D42-9C18-4F31A375DCE3}" srcOrd="0" destOrd="0" presId="urn:microsoft.com/office/officeart/2008/layout/NameandTitleOrganizationalChart"/>
    <dgm:cxn modelId="{2EAEF5BE-B707-445F-8D1E-513B83547038}" type="presOf" srcId="{D35297CA-4D88-49F8-82EE-5C20BF0E7253}" destId="{C159AE46-D884-4492-ABF2-6B48AF8F051A}" srcOrd="0" destOrd="0" presId="urn:microsoft.com/office/officeart/2008/layout/NameandTitleOrganizationalChart"/>
    <dgm:cxn modelId="{663508C1-D4E5-4FBC-8761-D4AE5C133D85}" srcId="{7FAFB6FB-4E19-4F73-8CE0-BFDA1CD16A50}" destId="{C34E9EE4-B87A-4492-8988-706548B08EB5}" srcOrd="1" destOrd="0" parTransId="{AD107A84-2D46-48E3-91EA-C91154A00AD8}" sibTransId="{3F86B44A-7AB5-4391-980A-4AACA486B223}"/>
    <dgm:cxn modelId="{317597C4-B06D-4772-9A0E-4422B420B3DB}" type="presOf" srcId="{7998E6F1-A0B3-4272-972B-CE16726A8F60}" destId="{4B925C21-1B26-4365-8AFC-11E1F0E1A9FC}" srcOrd="0" destOrd="0" presId="urn:microsoft.com/office/officeart/2008/layout/NameandTitleOrganizationalChart"/>
    <dgm:cxn modelId="{EB45B7C9-C9A3-4B53-B460-1B7A3A3864A8}" type="presOf" srcId="{37C54993-31E4-4481-B543-C756837FDF30}" destId="{B683ED77-9588-4BF4-938B-F50A42BE693A}" srcOrd="0" destOrd="0" presId="urn:microsoft.com/office/officeart/2008/layout/NameandTitleOrganizationalChart"/>
    <dgm:cxn modelId="{85FF8DD3-C9A6-41DA-BFF6-3BDCE509D41D}" type="presOf" srcId="{A580D77A-E561-460F-96F7-E16C75913F6B}" destId="{E6AFFE3E-096C-4CCB-AEAD-9E33072248E1}" srcOrd="0" destOrd="0" presId="urn:microsoft.com/office/officeart/2008/layout/NameandTitleOrganizationalChart"/>
    <dgm:cxn modelId="{A40B7EDD-1D6F-40BD-821A-16F650D4FBC7}" type="presOf" srcId="{2C907D5F-3BA3-4C0D-A5B0-1470DCEDAEBB}" destId="{019C83EF-F147-41FC-AEA7-4360911C7A94}" srcOrd="0" destOrd="0" presId="urn:microsoft.com/office/officeart/2008/layout/NameandTitleOrganizationalChart"/>
    <dgm:cxn modelId="{E81349DF-A099-4582-9662-57A6F4F2EF0C}" srcId="{7FAFB6FB-4E19-4F73-8CE0-BFDA1CD16A50}" destId="{2C907D5F-3BA3-4C0D-A5B0-1470DCEDAEBB}" srcOrd="3" destOrd="0" parTransId="{30848A56-22FE-4B00-98AC-5F3622D2ADF9}" sibTransId="{8BD52301-0B0D-43CD-B778-E5C1A5E5FD7B}"/>
    <dgm:cxn modelId="{56E9E5E0-E0A0-4ED1-96A3-5B93A8834B67}" type="presOf" srcId="{8FA172DA-9EF3-4189-82B0-75B7AE1D5DA7}" destId="{C3891264-6346-4BB4-AF61-7AD923D6E154}" srcOrd="0" destOrd="0" presId="urn:microsoft.com/office/officeart/2008/layout/NameandTitleOrganizationalChart"/>
    <dgm:cxn modelId="{5C0D91E1-BE5D-43F3-9FE3-9C1DC6238839}" type="presOf" srcId="{56E52F54-6A02-42D6-8C7E-56F747111508}" destId="{9BB5E680-0BF2-4004-A97F-EC0CBE379CCA}" srcOrd="1" destOrd="0" presId="urn:microsoft.com/office/officeart/2008/layout/NameandTitleOrganizationalChart"/>
    <dgm:cxn modelId="{669171E6-A5A8-4221-9A72-B6F736B138AF}" type="presOf" srcId="{EADF701F-FFC4-4EC6-B564-6BE679DF1A6E}" destId="{26EC388F-91CF-49FE-AFEE-CDA3E7675B0F}" srcOrd="1" destOrd="0" presId="urn:microsoft.com/office/officeart/2008/layout/NameandTitleOrganizationalChart"/>
    <dgm:cxn modelId="{1FC3EDEA-F407-48E9-9538-661AB709FE5A}" type="presOf" srcId="{E0CD9DCB-16F7-4D5F-9511-E63C0B67DA4C}" destId="{02FED5C7-6B7E-4591-9015-83E9712DFEAF}" srcOrd="1" destOrd="0" presId="urn:microsoft.com/office/officeart/2008/layout/NameandTitleOrganizationalChart"/>
    <dgm:cxn modelId="{1213ACFD-CF4B-4E2F-99E2-DE2985C65182}" type="presOf" srcId="{7FAFB6FB-4E19-4F73-8CE0-BFDA1CD16A50}" destId="{2A83ED89-C369-4613-98F2-DF4437466321}" srcOrd="1" destOrd="0" presId="urn:microsoft.com/office/officeart/2008/layout/NameandTitleOrganizationalChart"/>
    <dgm:cxn modelId="{23EA4AFF-F2C3-4538-A4C6-371BEBC7F7BD}" type="presOf" srcId="{AD107A84-2D46-48E3-91EA-C91154A00AD8}" destId="{60156194-E0CB-4679-A3C0-1702C3421901}" srcOrd="0" destOrd="0" presId="urn:microsoft.com/office/officeart/2008/layout/NameandTitleOrganizationalChart"/>
    <dgm:cxn modelId="{FF453A2D-F10E-4D1C-BF88-B0050E7CD79F}" type="presParOf" srcId="{0E7ED02A-23BF-44E8-9F0E-2BD82A6E655B}" destId="{07CEC82A-F5A3-4504-975A-F98BE11478B3}" srcOrd="0" destOrd="0" presId="urn:microsoft.com/office/officeart/2008/layout/NameandTitleOrganizationalChart"/>
    <dgm:cxn modelId="{F26B93E3-6987-4CB5-B4B0-54EE08015DE6}" type="presParOf" srcId="{07CEC82A-F5A3-4504-975A-F98BE11478B3}" destId="{8B4BA792-DD64-4AF9-856F-6DEC77B12956}" srcOrd="0" destOrd="0" presId="urn:microsoft.com/office/officeart/2008/layout/NameandTitleOrganizationalChart"/>
    <dgm:cxn modelId="{98CAC0D4-95A0-484D-9F54-F9206F8324C3}" type="presParOf" srcId="{8B4BA792-DD64-4AF9-856F-6DEC77B12956}" destId="{AA156527-AEEE-4BED-BD42-B9E95A13988B}" srcOrd="0" destOrd="0" presId="urn:microsoft.com/office/officeart/2008/layout/NameandTitleOrganizationalChart"/>
    <dgm:cxn modelId="{4E5B91E8-CDBB-47B0-93EF-973D514F9EBE}" type="presParOf" srcId="{8B4BA792-DD64-4AF9-856F-6DEC77B12956}" destId="{B632F2F8-A95F-4D42-9C18-4F31A375DCE3}" srcOrd="1" destOrd="0" presId="urn:microsoft.com/office/officeart/2008/layout/NameandTitleOrganizationalChart"/>
    <dgm:cxn modelId="{5D7E8514-A5EC-430A-AF1C-C473482962F3}" type="presParOf" srcId="{8B4BA792-DD64-4AF9-856F-6DEC77B12956}" destId="{2A83ED89-C369-4613-98F2-DF4437466321}" srcOrd="2" destOrd="0" presId="urn:microsoft.com/office/officeart/2008/layout/NameandTitleOrganizationalChart"/>
    <dgm:cxn modelId="{2A41A66A-71BD-4C92-8B50-2D5C6CEBFEAD}" type="presParOf" srcId="{07CEC82A-F5A3-4504-975A-F98BE11478B3}" destId="{A50181F1-9D8D-410D-A497-996794B829AB}" srcOrd="1" destOrd="0" presId="urn:microsoft.com/office/officeart/2008/layout/NameandTitleOrganizationalChart"/>
    <dgm:cxn modelId="{EAFC5FE5-80E8-43DC-9E4A-164E90F6BE48}" type="presParOf" srcId="{A50181F1-9D8D-410D-A497-996794B829AB}" destId="{60156194-E0CB-4679-A3C0-1702C3421901}" srcOrd="0" destOrd="0" presId="urn:microsoft.com/office/officeart/2008/layout/NameandTitleOrganizationalChart"/>
    <dgm:cxn modelId="{3A1DA555-96B1-4F86-BE50-A8257CC6C085}" type="presParOf" srcId="{A50181F1-9D8D-410D-A497-996794B829AB}" destId="{158B6481-4065-463C-8329-3488A5AE9D4F}" srcOrd="1" destOrd="0" presId="urn:microsoft.com/office/officeart/2008/layout/NameandTitleOrganizationalChart"/>
    <dgm:cxn modelId="{35D7364E-AAF6-458F-A47C-119E1AD9F17C}" type="presParOf" srcId="{158B6481-4065-463C-8329-3488A5AE9D4F}" destId="{7A581416-D0AF-46B4-8D6B-0886CB2680B9}" srcOrd="0" destOrd="0" presId="urn:microsoft.com/office/officeart/2008/layout/NameandTitleOrganizationalChart"/>
    <dgm:cxn modelId="{0009995F-1824-44DE-9B06-40178927097F}" type="presParOf" srcId="{7A581416-D0AF-46B4-8D6B-0886CB2680B9}" destId="{3A7C3540-4506-4203-BDF7-F8C5E2EC4567}" srcOrd="0" destOrd="0" presId="urn:microsoft.com/office/officeart/2008/layout/NameandTitleOrganizationalChart"/>
    <dgm:cxn modelId="{296A1982-D337-450C-A1E9-E53E993162AD}" type="presParOf" srcId="{7A581416-D0AF-46B4-8D6B-0886CB2680B9}" destId="{A4D248D4-6D54-4229-9EF8-427A2C9332D3}" srcOrd="1" destOrd="0" presId="urn:microsoft.com/office/officeart/2008/layout/NameandTitleOrganizationalChart"/>
    <dgm:cxn modelId="{79210FFF-B283-4F5A-AB7E-9F6731FA06F6}" type="presParOf" srcId="{7A581416-D0AF-46B4-8D6B-0886CB2680B9}" destId="{A70F48C7-0DE8-421E-92D3-37B1FC76F7E5}" srcOrd="2" destOrd="0" presId="urn:microsoft.com/office/officeart/2008/layout/NameandTitleOrganizationalChart"/>
    <dgm:cxn modelId="{6CF06987-39A8-4177-9EC2-2A1D1723727F}" type="presParOf" srcId="{158B6481-4065-463C-8329-3488A5AE9D4F}" destId="{132016BB-25E2-4064-8F61-4D0B6830D970}" srcOrd="1" destOrd="0" presId="urn:microsoft.com/office/officeart/2008/layout/NameandTitleOrganizationalChart"/>
    <dgm:cxn modelId="{2FE403CD-4F05-4626-BCD0-142D6BA81E40}" type="presParOf" srcId="{158B6481-4065-463C-8329-3488A5AE9D4F}" destId="{A1F16CB5-B749-4903-A894-E65D26E68427}" srcOrd="2" destOrd="0" presId="urn:microsoft.com/office/officeart/2008/layout/NameandTitleOrganizationalChart"/>
    <dgm:cxn modelId="{4E797139-A5F9-46CF-931C-462F0B83F407}" type="presParOf" srcId="{A50181F1-9D8D-410D-A497-996794B829AB}" destId="{4B925C21-1B26-4365-8AFC-11E1F0E1A9FC}" srcOrd="2" destOrd="0" presId="urn:microsoft.com/office/officeart/2008/layout/NameandTitleOrganizationalChart"/>
    <dgm:cxn modelId="{CE8DDF2D-7A71-4835-A167-C8573BB70112}" type="presParOf" srcId="{A50181F1-9D8D-410D-A497-996794B829AB}" destId="{D417CD36-0E9E-42E3-A2F3-A42D668074E1}" srcOrd="3" destOrd="0" presId="urn:microsoft.com/office/officeart/2008/layout/NameandTitleOrganizationalChart"/>
    <dgm:cxn modelId="{19F1D45E-8138-429C-8D64-2B5FE33C5511}" type="presParOf" srcId="{D417CD36-0E9E-42E3-A2F3-A42D668074E1}" destId="{991A11D2-CEE2-4BED-AA88-E684C2BEF3DE}" srcOrd="0" destOrd="0" presId="urn:microsoft.com/office/officeart/2008/layout/NameandTitleOrganizationalChart"/>
    <dgm:cxn modelId="{2A8966EB-6406-4AD1-877A-CC0FE76A11AA}" type="presParOf" srcId="{991A11D2-CEE2-4BED-AA88-E684C2BEF3DE}" destId="{FE67CC3B-CF4F-46FC-9ECF-2327879C1B01}" srcOrd="0" destOrd="0" presId="urn:microsoft.com/office/officeart/2008/layout/NameandTitleOrganizationalChart"/>
    <dgm:cxn modelId="{B36DA771-08C2-4F2D-B1F9-D15BC51B0A4B}" type="presParOf" srcId="{991A11D2-CEE2-4BED-AA88-E684C2BEF3DE}" destId="{03A37E60-C18B-495D-9017-9A7185E09B90}" srcOrd="1" destOrd="0" presId="urn:microsoft.com/office/officeart/2008/layout/NameandTitleOrganizationalChart"/>
    <dgm:cxn modelId="{03235F3B-DC3D-4DED-B4AE-2ECFF5BCF919}" type="presParOf" srcId="{991A11D2-CEE2-4BED-AA88-E684C2BEF3DE}" destId="{CE379B93-F4D1-4FB4-AD94-91BBFF24B4F4}" srcOrd="2" destOrd="0" presId="urn:microsoft.com/office/officeart/2008/layout/NameandTitleOrganizationalChart"/>
    <dgm:cxn modelId="{F8697C63-FEF1-45F4-896C-8A13B1911190}" type="presParOf" srcId="{D417CD36-0E9E-42E3-A2F3-A42D668074E1}" destId="{9B4D3794-1885-4369-9EAD-9A73893176D5}" srcOrd="1" destOrd="0" presId="urn:microsoft.com/office/officeart/2008/layout/NameandTitleOrganizationalChart"/>
    <dgm:cxn modelId="{2A7C7FFE-2E61-4CCE-A417-23B2AB78C07D}" type="presParOf" srcId="{D417CD36-0E9E-42E3-A2F3-A42D668074E1}" destId="{4ED6C543-D6DD-4FCD-BD0D-CC9B4C20A093}" srcOrd="2" destOrd="0" presId="urn:microsoft.com/office/officeart/2008/layout/NameandTitleOrganizationalChart"/>
    <dgm:cxn modelId="{880D4F5D-8B29-4F91-BB55-B06ADA8B99D9}" type="presParOf" srcId="{A50181F1-9D8D-410D-A497-996794B829AB}" destId="{A0BA5A49-B354-486B-A81F-69F7AD9DC347}" srcOrd="4" destOrd="0" presId="urn:microsoft.com/office/officeart/2008/layout/NameandTitleOrganizationalChart"/>
    <dgm:cxn modelId="{C59528C6-7F03-4BF2-9A77-07DC8DC15C45}" type="presParOf" srcId="{A50181F1-9D8D-410D-A497-996794B829AB}" destId="{54B2C870-55DB-484B-90B7-E4379C6E1904}" srcOrd="5" destOrd="0" presId="urn:microsoft.com/office/officeart/2008/layout/NameandTitleOrganizationalChart"/>
    <dgm:cxn modelId="{A5A2CE30-E700-43C7-AF80-65956B9BB487}" type="presParOf" srcId="{54B2C870-55DB-484B-90B7-E4379C6E1904}" destId="{3F9B2E79-9F89-4319-AD0A-134326FC626D}" srcOrd="0" destOrd="0" presId="urn:microsoft.com/office/officeart/2008/layout/NameandTitleOrganizationalChart"/>
    <dgm:cxn modelId="{841AE954-BD83-4497-9630-3D7B01EFD955}" type="presParOf" srcId="{3F9B2E79-9F89-4319-AD0A-134326FC626D}" destId="{019C83EF-F147-41FC-AEA7-4360911C7A94}" srcOrd="0" destOrd="0" presId="urn:microsoft.com/office/officeart/2008/layout/NameandTitleOrganizationalChart"/>
    <dgm:cxn modelId="{7F91E6DC-8462-4CF6-9B1E-8387258BE20A}" type="presParOf" srcId="{3F9B2E79-9F89-4319-AD0A-134326FC626D}" destId="{D09EF8FD-853A-4A07-99B5-E36FBD7C9BD3}" srcOrd="1" destOrd="0" presId="urn:microsoft.com/office/officeart/2008/layout/NameandTitleOrganizationalChart"/>
    <dgm:cxn modelId="{609FF201-1889-4385-A6CC-B675C170039C}" type="presParOf" srcId="{3F9B2E79-9F89-4319-AD0A-134326FC626D}" destId="{D3AB1664-7FEB-43F2-8DF9-E54B15E3ED4C}" srcOrd="2" destOrd="0" presId="urn:microsoft.com/office/officeart/2008/layout/NameandTitleOrganizationalChart"/>
    <dgm:cxn modelId="{7B58CA7E-8827-463F-989D-60A0E8C93D24}" type="presParOf" srcId="{54B2C870-55DB-484B-90B7-E4379C6E1904}" destId="{55F3F48B-5A6D-4B1B-A9E3-2C2CACD0E1DD}" srcOrd="1" destOrd="0" presId="urn:microsoft.com/office/officeart/2008/layout/NameandTitleOrganizationalChart"/>
    <dgm:cxn modelId="{065125F9-0556-43FB-924B-34620A3DD1EB}" type="presParOf" srcId="{55F3F48B-5A6D-4B1B-A9E3-2C2CACD0E1DD}" destId="{9B8D5D65-1866-45BD-8C3F-D11A2054805A}" srcOrd="0" destOrd="0" presId="urn:microsoft.com/office/officeart/2008/layout/NameandTitleOrganizationalChart"/>
    <dgm:cxn modelId="{1D12888E-3964-41AE-919A-98CC61177AD0}" type="presParOf" srcId="{55F3F48B-5A6D-4B1B-A9E3-2C2CACD0E1DD}" destId="{CC745251-F0C4-4AEC-9DEC-2F8FC5ABB1F6}" srcOrd="1" destOrd="0" presId="urn:microsoft.com/office/officeart/2008/layout/NameandTitleOrganizationalChart"/>
    <dgm:cxn modelId="{3CAABDE4-FFD9-4071-B685-6CF529DCC6DA}" type="presParOf" srcId="{CC745251-F0C4-4AEC-9DEC-2F8FC5ABB1F6}" destId="{5FE5C02A-204B-45D9-87C7-947E32D28612}" srcOrd="0" destOrd="0" presId="urn:microsoft.com/office/officeart/2008/layout/NameandTitleOrganizationalChart"/>
    <dgm:cxn modelId="{98414ABA-9703-4FEE-B4CA-8B4A277B24D8}" type="presParOf" srcId="{5FE5C02A-204B-45D9-87C7-947E32D28612}" destId="{E6AFFE3E-096C-4CCB-AEAD-9E33072248E1}" srcOrd="0" destOrd="0" presId="urn:microsoft.com/office/officeart/2008/layout/NameandTitleOrganizationalChart"/>
    <dgm:cxn modelId="{D9EDEBE5-9533-4AEA-A527-043F47E09CFC}" type="presParOf" srcId="{5FE5C02A-204B-45D9-87C7-947E32D28612}" destId="{B683ED77-9588-4BF4-938B-F50A42BE693A}" srcOrd="1" destOrd="0" presId="urn:microsoft.com/office/officeart/2008/layout/NameandTitleOrganizationalChart"/>
    <dgm:cxn modelId="{384CA2B5-F46A-4A0C-9948-8FEF6E425E99}" type="presParOf" srcId="{5FE5C02A-204B-45D9-87C7-947E32D28612}" destId="{812AB455-19A9-4990-9792-CF68DCF5157E}" srcOrd="2" destOrd="0" presId="urn:microsoft.com/office/officeart/2008/layout/NameandTitleOrganizationalChart"/>
    <dgm:cxn modelId="{587D43A8-B5A7-463F-A592-5424FD5BD790}" type="presParOf" srcId="{CC745251-F0C4-4AEC-9DEC-2F8FC5ABB1F6}" destId="{ED1758C0-0D62-4AAA-9808-446C496699F8}" srcOrd="1" destOrd="0" presId="urn:microsoft.com/office/officeart/2008/layout/NameandTitleOrganizationalChart"/>
    <dgm:cxn modelId="{275F6A4F-3031-4F2B-B811-53D5203FB55F}" type="presParOf" srcId="{CC745251-F0C4-4AEC-9DEC-2F8FC5ABB1F6}" destId="{DE89C95F-3A07-4920-84B9-B85FFB3CFC66}" srcOrd="2" destOrd="0" presId="urn:microsoft.com/office/officeart/2008/layout/NameandTitleOrganizationalChart"/>
    <dgm:cxn modelId="{CB3B6E9C-ACEE-4645-A51A-986E9F9A3BF2}" type="presParOf" srcId="{55F3F48B-5A6D-4B1B-A9E3-2C2CACD0E1DD}" destId="{E5F4B5FA-CD10-476E-B140-0E8C68692E0B}" srcOrd="2" destOrd="0" presId="urn:microsoft.com/office/officeart/2008/layout/NameandTitleOrganizationalChart"/>
    <dgm:cxn modelId="{051EE68A-F836-42E6-81B4-A504A4B6BCAB}" type="presParOf" srcId="{55F3F48B-5A6D-4B1B-A9E3-2C2CACD0E1DD}" destId="{495E0710-B79E-49EB-82A5-FAF216B39CDD}" srcOrd="3" destOrd="0" presId="urn:microsoft.com/office/officeart/2008/layout/NameandTitleOrganizationalChart"/>
    <dgm:cxn modelId="{46B4ECC7-EBD0-4082-881F-29230D1F7A6D}" type="presParOf" srcId="{495E0710-B79E-49EB-82A5-FAF216B39CDD}" destId="{1C4DFCA2-7200-4F16-95EC-CB0CBAE7980A}" srcOrd="0" destOrd="0" presId="urn:microsoft.com/office/officeart/2008/layout/NameandTitleOrganizationalChart"/>
    <dgm:cxn modelId="{324F987B-EBFD-47E9-95DF-7D704AEED8DA}" type="presParOf" srcId="{1C4DFCA2-7200-4F16-95EC-CB0CBAE7980A}" destId="{052D0DE7-E676-4173-A537-7F5C17A69430}" srcOrd="0" destOrd="0" presId="urn:microsoft.com/office/officeart/2008/layout/NameandTitleOrganizationalChart"/>
    <dgm:cxn modelId="{2DC92C80-D343-491E-825A-B15C90B43561}" type="presParOf" srcId="{1C4DFCA2-7200-4F16-95EC-CB0CBAE7980A}" destId="{EED4CCF1-0AAF-4AD1-A01C-190688CEF8E8}" srcOrd="1" destOrd="0" presId="urn:microsoft.com/office/officeart/2008/layout/NameandTitleOrganizationalChart"/>
    <dgm:cxn modelId="{694F02B3-8AFF-4D4C-876C-4EB5339F7BF8}" type="presParOf" srcId="{1C4DFCA2-7200-4F16-95EC-CB0CBAE7980A}" destId="{F8B58CA4-5CE8-455B-9A6F-E8374FF26519}" srcOrd="2" destOrd="0" presId="urn:microsoft.com/office/officeart/2008/layout/NameandTitleOrganizationalChart"/>
    <dgm:cxn modelId="{2C6B62BD-1CB0-41DA-B8C3-8BC7CF107EF3}" type="presParOf" srcId="{495E0710-B79E-49EB-82A5-FAF216B39CDD}" destId="{95FB47E5-AAC8-4860-B8A1-F423FC96E8B5}" srcOrd="1" destOrd="0" presId="urn:microsoft.com/office/officeart/2008/layout/NameandTitleOrganizationalChart"/>
    <dgm:cxn modelId="{C8101A72-16B6-4233-9EDA-F76808D3B70A}" type="presParOf" srcId="{495E0710-B79E-49EB-82A5-FAF216B39CDD}" destId="{E295F40C-F263-4D07-99A1-A8C06FB793BD}" srcOrd="2" destOrd="0" presId="urn:microsoft.com/office/officeart/2008/layout/NameandTitleOrganizationalChart"/>
    <dgm:cxn modelId="{23A64BA2-C722-425F-9603-E3DB74915E3A}" type="presParOf" srcId="{55F3F48B-5A6D-4B1B-A9E3-2C2CACD0E1DD}" destId="{55547EDE-D209-493D-8014-4C8756F861F7}" srcOrd="4" destOrd="0" presId="urn:microsoft.com/office/officeart/2008/layout/NameandTitleOrganizationalChart"/>
    <dgm:cxn modelId="{CF5D84FC-26AC-4C10-B220-962E00BD02EF}" type="presParOf" srcId="{55F3F48B-5A6D-4B1B-A9E3-2C2CACD0E1DD}" destId="{A9CEA8A1-2BE9-421A-B977-0A7EF00F93F5}" srcOrd="5" destOrd="0" presId="urn:microsoft.com/office/officeart/2008/layout/NameandTitleOrganizationalChart"/>
    <dgm:cxn modelId="{40CB05DE-C9CF-4E09-B3DD-BB95042596F2}" type="presParOf" srcId="{A9CEA8A1-2BE9-421A-B977-0A7EF00F93F5}" destId="{F8ABE07E-B8A6-4653-939B-B7F04EF370CA}" srcOrd="0" destOrd="0" presId="urn:microsoft.com/office/officeart/2008/layout/NameandTitleOrganizationalChart"/>
    <dgm:cxn modelId="{06780BCC-2DCC-4CB2-860C-0C50AEE334D1}" type="presParOf" srcId="{F8ABE07E-B8A6-4653-939B-B7F04EF370CA}" destId="{85A2F375-DCF3-4F46-94BD-108801361826}" srcOrd="0" destOrd="0" presId="urn:microsoft.com/office/officeart/2008/layout/NameandTitleOrganizationalChart"/>
    <dgm:cxn modelId="{4BEC743E-974F-415B-9E50-62220905193B}" type="presParOf" srcId="{F8ABE07E-B8A6-4653-939B-B7F04EF370CA}" destId="{C3891264-6346-4BB4-AF61-7AD923D6E154}" srcOrd="1" destOrd="0" presId="urn:microsoft.com/office/officeart/2008/layout/NameandTitleOrganizationalChart"/>
    <dgm:cxn modelId="{905790D6-3EF9-4C83-8191-61EE98EE2769}" type="presParOf" srcId="{F8ABE07E-B8A6-4653-939B-B7F04EF370CA}" destId="{02FED5C7-6B7E-4591-9015-83E9712DFEAF}" srcOrd="2" destOrd="0" presId="urn:microsoft.com/office/officeart/2008/layout/NameandTitleOrganizationalChart"/>
    <dgm:cxn modelId="{AED2EE99-C7E2-451C-AA13-3B494D45727D}" type="presParOf" srcId="{A9CEA8A1-2BE9-421A-B977-0A7EF00F93F5}" destId="{9D77738D-3855-4748-AE3F-A9BE0FAB4612}" srcOrd="1" destOrd="0" presId="urn:microsoft.com/office/officeart/2008/layout/NameandTitleOrganizationalChart"/>
    <dgm:cxn modelId="{E433303D-32BB-49A1-813C-F6C8153B908B}" type="presParOf" srcId="{A9CEA8A1-2BE9-421A-B977-0A7EF00F93F5}" destId="{BC0E293D-1329-4648-AEB3-26334BEA3305}" srcOrd="2" destOrd="0" presId="urn:microsoft.com/office/officeart/2008/layout/NameandTitleOrganizationalChart"/>
    <dgm:cxn modelId="{4363F7DD-42F6-468E-99AD-0FFDE31ABDBC}" type="presParOf" srcId="{55F3F48B-5A6D-4B1B-A9E3-2C2CACD0E1DD}" destId="{C159AE46-D884-4492-ABF2-6B48AF8F051A}" srcOrd="6" destOrd="0" presId="urn:microsoft.com/office/officeart/2008/layout/NameandTitleOrganizationalChart"/>
    <dgm:cxn modelId="{032A5124-A0AA-4830-998E-BC0EC0434268}" type="presParOf" srcId="{55F3F48B-5A6D-4B1B-A9E3-2C2CACD0E1DD}" destId="{12E3682F-F4F2-4357-8A14-43CC1F701DA7}" srcOrd="7" destOrd="0" presId="urn:microsoft.com/office/officeart/2008/layout/NameandTitleOrganizationalChart"/>
    <dgm:cxn modelId="{60E831C2-67FB-4C06-BB1A-22C4FC2DA532}" type="presParOf" srcId="{12E3682F-F4F2-4357-8A14-43CC1F701DA7}" destId="{08C24F53-F17D-46EB-8AA9-3550A8D993CF}" srcOrd="0" destOrd="0" presId="urn:microsoft.com/office/officeart/2008/layout/NameandTitleOrganizationalChart"/>
    <dgm:cxn modelId="{81530DAA-EB15-467E-827B-B1A6765F5C34}" type="presParOf" srcId="{08C24F53-F17D-46EB-8AA9-3550A8D993CF}" destId="{D2BE0E84-26BF-41BE-868C-E76E83F7D756}" srcOrd="0" destOrd="0" presId="urn:microsoft.com/office/officeart/2008/layout/NameandTitleOrganizationalChart"/>
    <dgm:cxn modelId="{89A37F37-D900-4D8A-A4BC-2940B7C0923F}" type="presParOf" srcId="{08C24F53-F17D-46EB-8AA9-3550A8D993CF}" destId="{F16B2FB1-8839-4AA5-AED2-6290E3776AFB}" srcOrd="1" destOrd="0" presId="urn:microsoft.com/office/officeart/2008/layout/NameandTitleOrganizationalChart"/>
    <dgm:cxn modelId="{2C00B745-C720-4309-BF41-05C1AFA419FC}" type="presParOf" srcId="{08C24F53-F17D-46EB-8AA9-3550A8D993CF}" destId="{9F256950-1234-4B62-812D-1D894C74BC53}" srcOrd="2" destOrd="0" presId="urn:microsoft.com/office/officeart/2008/layout/NameandTitleOrganizationalChart"/>
    <dgm:cxn modelId="{F4E61211-60AD-4D23-9E49-6F65E971A5EE}" type="presParOf" srcId="{12E3682F-F4F2-4357-8A14-43CC1F701DA7}" destId="{60F08CF1-E101-4C21-B9A2-9231E0815045}" srcOrd="1" destOrd="0" presId="urn:microsoft.com/office/officeart/2008/layout/NameandTitleOrganizationalChart"/>
    <dgm:cxn modelId="{4352B3F2-D2B3-47CA-8A97-25081E9A6176}" type="presParOf" srcId="{12E3682F-F4F2-4357-8A14-43CC1F701DA7}" destId="{3138EC6C-965F-45C8-9047-F2B7E70B19A7}" srcOrd="2" destOrd="0" presId="urn:microsoft.com/office/officeart/2008/layout/NameandTitleOrganizationalChart"/>
    <dgm:cxn modelId="{BFC5C4F2-3448-4C97-B71A-37E9D883D481}" type="presParOf" srcId="{54B2C870-55DB-484B-90B7-E4379C6E1904}" destId="{5518C3A0-CE3F-457B-8F7A-E1EB888AA559}" srcOrd="2" destOrd="0" presId="urn:microsoft.com/office/officeart/2008/layout/NameandTitleOrganizationalChart"/>
    <dgm:cxn modelId="{D72273A4-EF00-409D-A167-B7607867F4DE}" type="presParOf" srcId="{A50181F1-9D8D-410D-A497-996794B829AB}" destId="{82BFEB08-827F-46CF-B616-2487AD683475}" srcOrd="6" destOrd="0" presId="urn:microsoft.com/office/officeart/2008/layout/NameandTitleOrganizationalChart"/>
    <dgm:cxn modelId="{1ED6FF0F-30DE-4AF9-B460-AA0DDF5CE1A5}" type="presParOf" srcId="{A50181F1-9D8D-410D-A497-996794B829AB}" destId="{39786C95-786B-4991-BDC2-B5E6A21B6A28}" srcOrd="7" destOrd="0" presId="urn:microsoft.com/office/officeart/2008/layout/NameandTitleOrganizationalChart"/>
    <dgm:cxn modelId="{E91DAF47-3670-4079-914E-0E913A067376}" type="presParOf" srcId="{39786C95-786B-4991-BDC2-B5E6A21B6A28}" destId="{F6FC87EF-C97D-40AB-9881-AE033F1BBBA4}" srcOrd="0" destOrd="0" presId="urn:microsoft.com/office/officeart/2008/layout/NameandTitleOrganizationalChart"/>
    <dgm:cxn modelId="{010C8967-6D69-49C9-92D5-0C5849A8DCB1}" type="presParOf" srcId="{F6FC87EF-C97D-40AB-9881-AE033F1BBBA4}" destId="{19779B51-FD14-4FEC-802A-A9E597FDE721}" srcOrd="0" destOrd="0" presId="urn:microsoft.com/office/officeart/2008/layout/NameandTitleOrganizationalChart"/>
    <dgm:cxn modelId="{3D1DCD83-BD6D-4670-A404-D3826E778F2B}" type="presParOf" srcId="{F6FC87EF-C97D-40AB-9881-AE033F1BBBA4}" destId="{69954FDE-43F5-4BA4-9821-2A6B2BFE6D90}" srcOrd="1" destOrd="0" presId="urn:microsoft.com/office/officeart/2008/layout/NameandTitleOrganizationalChart"/>
    <dgm:cxn modelId="{5E46A925-155D-41F2-92EE-B281958B3824}" type="presParOf" srcId="{F6FC87EF-C97D-40AB-9881-AE033F1BBBA4}" destId="{EF428480-E797-4F82-9436-32E4DC5AA281}" srcOrd="2" destOrd="0" presId="urn:microsoft.com/office/officeart/2008/layout/NameandTitleOrganizationalChart"/>
    <dgm:cxn modelId="{D3BAABEA-82FC-429A-81BF-F4DCD5F944B3}" type="presParOf" srcId="{39786C95-786B-4991-BDC2-B5E6A21B6A28}" destId="{05BBEE23-F0EA-4622-86D8-D5CD91E9EE21}" srcOrd="1" destOrd="0" presId="urn:microsoft.com/office/officeart/2008/layout/NameandTitleOrganizationalChart"/>
    <dgm:cxn modelId="{E25BD12F-470F-48D0-9D5A-673FA977F1E2}" type="presParOf" srcId="{39786C95-786B-4991-BDC2-B5E6A21B6A28}" destId="{9ABF1E9F-8C77-41B6-9098-17FE559CBAE0}" srcOrd="2" destOrd="0" presId="urn:microsoft.com/office/officeart/2008/layout/NameandTitleOrganizationalChart"/>
    <dgm:cxn modelId="{675A03E2-3888-4B8A-A7D3-304D6EA0580F}" type="presParOf" srcId="{A50181F1-9D8D-410D-A497-996794B829AB}" destId="{79166932-38F1-4BAE-8A92-507E5C641DEE}" srcOrd="8" destOrd="0" presId="urn:microsoft.com/office/officeart/2008/layout/NameandTitleOrganizationalChart"/>
    <dgm:cxn modelId="{E751CDED-0F49-4323-9325-8716BAAEF4EB}" type="presParOf" srcId="{A50181F1-9D8D-410D-A497-996794B829AB}" destId="{E2068F1E-3E6E-4F81-9720-67F8C7AFD853}" srcOrd="9" destOrd="0" presId="urn:microsoft.com/office/officeart/2008/layout/NameandTitleOrganizationalChart"/>
    <dgm:cxn modelId="{CBE835FC-0CA0-4CAF-99C3-72C821841010}" type="presParOf" srcId="{E2068F1E-3E6E-4F81-9720-67F8C7AFD853}" destId="{4030CB2D-CFEC-48A4-BCA2-E4411451DF03}" srcOrd="0" destOrd="0" presId="urn:microsoft.com/office/officeart/2008/layout/NameandTitleOrganizationalChart"/>
    <dgm:cxn modelId="{9E2BC2BC-3030-440B-8467-36604F02D89A}" type="presParOf" srcId="{4030CB2D-CFEC-48A4-BCA2-E4411451DF03}" destId="{5711E76F-7195-48D5-B8CF-9E2D70C8B953}" srcOrd="0" destOrd="0" presId="urn:microsoft.com/office/officeart/2008/layout/NameandTitleOrganizationalChart"/>
    <dgm:cxn modelId="{6A6DE4D0-5451-4681-8D8F-682EBBAEE1A0}" type="presParOf" srcId="{4030CB2D-CFEC-48A4-BCA2-E4411451DF03}" destId="{0292614A-FAF3-4006-A6D5-2B95F660EEAB}" srcOrd="1" destOrd="0" presId="urn:microsoft.com/office/officeart/2008/layout/NameandTitleOrganizationalChart"/>
    <dgm:cxn modelId="{83370EBD-B8A2-4B51-96B0-A68D7517E5C8}" type="presParOf" srcId="{4030CB2D-CFEC-48A4-BCA2-E4411451DF03}" destId="{9BB5E680-0BF2-4004-A97F-EC0CBE379CCA}" srcOrd="2" destOrd="0" presId="urn:microsoft.com/office/officeart/2008/layout/NameandTitleOrganizationalChart"/>
    <dgm:cxn modelId="{5F04123D-A84C-4182-BEE5-DC3BE121EA41}" type="presParOf" srcId="{E2068F1E-3E6E-4F81-9720-67F8C7AFD853}" destId="{A16D27BA-65E0-410C-A06C-5EE9EEA79BA5}" srcOrd="1" destOrd="0" presId="urn:microsoft.com/office/officeart/2008/layout/NameandTitleOrganizationalChart"/>
    <dgm:cxn modelId="{8642402C-8250-4736-A2C6-4D41844E5E58}" type="presParOf" srcId="{E2068F1E-3E6E-4F81-9720-67F8C7AFD853}" destId="{4236BCF0-67A1-440D-98F5-39D11F08688E}" srcOrd="2" destOrd="0" presId="urn:microsoft.com/office/officeart/2008/layout/NameandTitleOrganizationalChart"/>
    <dgm:cxn modelId="{9B568201-ED9D-4BE5-9785-C5E311731280}" type="presParOf" srcId="{07CEC82A-F5A3-4504-975A-F98BE11478B3}" destId="{E55DFA20-45AD-47BE-95B3-61E288B9F16E}" srcOrd="2" destOrd="0" presId="urn:microsoft.com/office/officeart/2008/layout/NameandTitleOrganizationalChart"/>
    <dgm:cxn modelId="{1403DA5A-4CC8-4E2C-B107-4A90F49CE301}" type="presParOf" srcId="{E55DFA20-45AD-47BE-95B3-61E288B9F16E}" destId="{015EBA68-7328-4273-B09F-24EE54BD642C}" srcOrd="0" destOrd="0" presId="urn:microsoft.com/office/officeart/2008/layout/NameandTitleOrganizationalChart"/>
    <dgm:cxn modelId="{EA0F7CB8-E8D0-49AA-95C4-F3E80D131AED}" type="presParOf" srcId="{E55DFA20-45AD-47BE-95B3-61E288B9F16E}" destId="{8FCB1665-65C3-41FD-9663-F7A0A327CAF1}" srcOrd="1" destOrd="0" presId="urn:microsoft.com/office/officeart/2008/layout/NameandTitleOrganizationalChart"/>
    <dgm:cxn modelId="{68D77035-2816-4B88-B53C-5E0FE57E1E30}" type="presParOf" srcId="{8FCB1665-65C3-41FD-9663-F7A0A327CAF1}" destId="{E24819C9-4F63-4100-BECF-869AB26A3572}" srcOrd="0" destOrd="0" presId="urn:microsoft.com/office/officeart/2008/layout/NameandTitleOrganizationalChart"/>
    <dgm:cxn modelId="{001AE36F-383A-4DD8-AE88-51F7F9A40B03}" type="presParOf" srcId="{E24819C9-4F63-4100-BECF-869AB26A3572}" destId="{88344C23-76B3-46E9-A584-918679DD9371}" srcOrd="0" destOrd="0" presId="urn:microsoft.com/office/officeart/2008/layout/NameandTitleOrganizationalChart"/>
    <dgm:cxn modelId="{5CEEA676-5EB2-40D6-9D58-33F5261FC286}" type="presParOf" srcId="{E24819C9-4F63-4100-BECF-869AB26A3572}" destId="{9A60C0DA-A01E-4672-B36E-6B913FD6BC61}" srcOrd="1" destOrd="0" presId="urn:microsoft.com/office/officeart/2008/layout/NameandTitleOrganizationalChart"/>
    <dgm:cxn modelId="{2F5EAC18-F311-47B9-8F56-AEA943E1FCE5}" type="presParOf" srcId="{E24819C9-4F63-4100-BECF-869AB26A3572}" destId="{26EC388F-91CF-49FE-AFEE-CDA3E7675B0F}" srcOrd="2" destOrd="0" presId="urn:microsoft.com/office/officeart/2008/layout/NameandTitleOrganizationalChart"/>
    <dgm:cxn modelId="{E39EE1AE-672E-40DF-8859-D5B0D8D5BAB3}" type="presParOf" srcId="{8FCB1665-65C3-41FD-9663-F7A0A327CAF1}" destId="{B504AE14-B663-409B-9147-2DD76C585F3F}" srcOrd="1" destOrd="0" presId="urn:microsoft.com/office/officeart/2008/layout/NameandTitleOrganizationalChart"/>
    <dgm:cxn modelId="{08E256D0-EB2E-4ADD-8F1A-0D63854818F1}" type="presParOf" srcId="{8FCB1665-65C3-41FD-9663-F7A0A327CAF1}" destId="{5F65ACE8-59D5-4E4E-8025-F36878B0CFE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3A163B-CB8F-4DFA-B06C-8EA89C28AF6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4F399C52-3D46-45C6-AB2F-EE704206A69E}">
      <dgm:prSet phldrT="[Texte]"/>
      <dgm:spPr/>
      <dgm:t>
        <a:bodyPr/>
        <a:lstStyle/>
        <a:p>
          <a:r>
            <a:rPr lang="fr-FR" dirty="0"/>
            <a:t>GAF</a:t>
          </a:r>
        </a:p>
      </dgm:t>
    </dgm:pt>
    <dgm:pt modelId="{8B44AF4B-CF74-42BB-A20F-E9D403575C1D}" type="parTrans" cxnId="{BAFD0B9D-0587-4F66-A076-03738BF1C02E}">
      <dgm:prSet/>
      <dgm:spPr/>
      <dgm:t>
        <a:bodyPr/>
        <a:lstStyle/>
        <a:p>
          <a:endParaRPr lang="fr-FR"/>
        </a:p>
      </dgm:t>
    </dgm:pt>
    <dgm:pt modelId="{F559F694-F83E-45AC-AB08-2CB4E85E082B}" type="sibTrans" cxnId="{BAFD0B9D-0587-4F66-A076-03738BF1C02E}">
      <dgm:prSet/>
      <dgm:spPr/>
      <dgm:t>
        <a:bodyPr/>
        <a:lstStyle/>
        <a:p>
          <a:endParaRPr lang="fr-FR"/>
        </a:p>
      </dgm:t>
    </dgm:pt>
    <dgm:pt modelId="{C74600B0-59C4-4B75-974C-4C0CF46762F7}">
      <dgm:prSet phldrT="[Texte]" custT="1"/>
      <dgm:spPr/>
      <dgm:t>
        <a:bodyPr/>
        <a:lstStyle/>
        <a:p>
          <a:r>
            <a:rPr lang="fr-FR" sz="1000" dirty="0">
              <a:solidFill>
                <a:schemeClr val="accent2"/>
              </a:solidFill>
            </a:rPr>
            <a:t>Nom Prénom </a:t>
          </a:r>
        </a:p>
        <a:p>
          <a:r>
            <a:rPr lang="fr-FR" sz="1000" dirty="0">
              <a:solidFill>
                <a:schemeClr val="accent2"/>
              </a:solidFill>
            </a:rPr>
            <a:t>(Voir </a:t>
          </a:r>
          <a:r>
            <a:rPr lang="fr-FR" sz="1000" dirty="0" err="1">
              <a:solidFill>
                <a:schemeClr val="accent2"/>
              </a:solidFill>
            </a:rPr>
            <a:t>diplôme-s</a:t>
          </a:r>
          <a:r>
            <a:rPr lang="fr-FR" sz="1000" dirty="0">
              <a:solidFill>
                <a:schemeClr val="accent2"/>
              </a:solidFill>
            </a:rPr>
            <a:t>)</a:t>
          </a:r>
        </a:p>
        <a:p>
          <a:r>
            <a:rPr lang="fr-FR" sz="1000" dirty="0">
              <a:solidFill>
                <a:schemeClr val="accent2"/>
              </a:solidFill>
            </a:rPr>
            <a:t>Principales missions (3) </a:t>
          </a:r>
        </a:p>
      </dgm:t>
    </dgm:pt>
    <dgm:pt modelId="{16DA9FB5-6D11-4BEE-B64F-9125D38E75BF}" type="parTrans" cxnId="{0FACB561-6352-4A4F-886A-7F449CC45C7C}">
      <dgm:prSet/>
      <dgm:spPr/>
      <dgm:t>
        <a:bodyPr/>
        <a:lstStyle/>
        <a:p>
          <a:endParaRPr lang="fr-FR"/>
        </a:p>
      </dgm:t>
    </dgm:pt>
    <dgm:pt modelId="{2D0358B4-42D8-4427-9B62-57484FE8F874}" type="sibTrans" cxnId="{0FACB561-6352-4A4F-886A-7F449CC45C7C}">
      <dgm:prSet/>
      <dgm:spPr/>
      <dgm:t>
        <a:bodyPr/>
        <a:lstStyle/>
        <a:p>
          <a:endParaRPr lang="fr-FR"/>
        </a:p>
      </dgm:t>
    </dgm:pt>
    <dgm:pt modelId="{73988E10-0654-40EF-A305-120737498F70}">
      <dgm:prSet phldrT="[Texte]" custT="1"/>
      <dgm:spPr/>
      <dgm:t>
        <a:bodyPr/>
        <a:lstStyle/>
        <a:p>
          <a:r>
            <a:rPr lang="fr-FR" sz="1050" dirty="0">
              <a:solidFill>
                <a:srgbClr val="002060"/>
              </a:solidFill>
            </a:rPr>
            <a:t>Nom Prénom</a:t>
          </a:r>
        </a:p>
        <a:p>
          <a:r>
            <a:rPr lang="fr-FR" sz="1050" dirty="0">
              <a:solidFill>
                <a:srgbClr val="002060"/>
              </a:solidFill>
            </a:rPr>
            <a:t>(Voir </a:t>
          </a:r>
          <a:r>
            <a:rPr lang="fr-FR" sz="1050" dirty="0" err="1">
              <a:solidFill>
                <a:srgbClr val="002060"/>
              </a:solidFill>
            </a:rPr>
            <a:t>diplôme-s</a:t>
          </a:r>
          <a:r>
            <a:rPr lang="fr-FR" sz="1050" dirty="0">
              <a:solidFill>
                <a:srgbClr val="002060"/>
              </a:solidFill>
            </a:rPr>
            <a:t>)</a:t>
          </a:r>
        </a:p>
        <a:p>
          <a:r>
            <a:rPr lang="fr-FR" sz="1050" dirty="0">
              <a:solidFill>
                <a:srgbClr val="002060"/>
              </a:solidFill>
            </a:rPr>
            <a:t>Principales missions (3) </a:t>
          </a:r>
        </a:p>
      </dgm:t>
    </dgm:pt>
    <dgm:pt modelId="{B3746B47-0C6B-461A-94C2-03F99F3145AB}" type="parTrans" cxnId="{0B319549-C84E-48CD-B8AA-87E0251FD940}">
      <dgm:prSet/>
      <dgm:spPr/>
      <dgm:t>
        <a:bodyPr/>
        <a:lstStyle/>
        <a:p>
          <a:endParaRPr lang="fr-FR"/>
        </a:p>
      </dgm:t>
    </dgm:pt>
    <dgm:pt modelId="{38EAC2C3-4848-466B-B806-746B8A82E967}" type="sibTrans" cxnId="{0B319549-C84E-48CD-B8AA-87E0251FD940}">
      <dgm:prSet/>
      <dgm:spPr/>
      <dgm:t>
        <a:bodyPr/>
        <a:lstStyle/>
        <a:p>
          <a:endParaRPr lang="fr-FR"/>
        </a:p>
      </dgm:t>
    </dgm:pt>
    <dgm:pt modelId="{0EEF6FBA-6205-4948-A49D-F8464FF2F6B9}">
      <dgm:prSet phldrT="[Texte]"/>
      <dgm:spPr/>
      <dgm:t>
        <a:bodyPr/>
        <a:lstStyle/>
        <a:p>
          <a:r>
            <a:rPr lang="fr-FR" dirty="0"/>
            <a:t>GAM</a:t>
          </a:r>
        </a:p>
      </dgm:t>
    </dgm:pt>
    <dgm:pt modelId="{0F57C038-63B8-4758-83E5-5ED5D46DFADC}" type="parTrans" cxnId="{36E10E53-697C-4CFC-A02B-FE6FEC0C5427}">
      <dgm:prSet/>
      <dgm:spPr/>
      <dgm:t>
        <a:bodyPr/>
        <a:lstStyle/>
        <a:p>
          <a:endParaRPr lang="fr-FR"/>
        </a:p>
      </dgm:t>
    </dgm:pt>
    <dgm:pt modelId="{28154A6A-0E4B-43D7-AFFB-25A52E7BFBEB}" type="sibTrans" cxnId="{36E10E53-697C-4CFC-A02B-FE6FEC0C5427}">
      <dgm:prSet/>
      <dgm:spPr/>
      <dgm:t>
        <a:bodyPr/>
        <a:lstStyle/>
        <a:p>
          <a:endParaRPr lang="fr-FR"/>
        </a:p>
      </dgm:t>
    </dgm:pt>
    <dgm:pt modelId="{F786F5BB-1513-4F2D-B102-138D5DDB604B}">
      <dgm:prSet phldrT="[Texte]"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gm:t>
    </dgm:pt>
    <dgm:pt modelId="{4ED2A839-BCFE-43B8-88DD-C3A8A440D581}" type="parTrans" cxnId="{F27D77CF-D8FD-4AAE-B1C2-9482E529EB21}">
      <dgm:prSet/>
      <dgm:spPr/>
      <dgm:t>
        <a:bodyPr/>
        <a:lstStyle/>
        <a:p>
          <a:endParaRPr lang="fr-FR"/>
        </a:p>
      </dgm:t>
    </dgm:pt>
    <dgm:pt modelId="{CBCDD9E0-262E-4B8C-A69C-4B557C4693FA}" type="sibTrans" cxnId="{F27D77CF-D8FD-4AAE-B1C2-9482E529EB21}">
      <dgm:prSet/>
      <dgm:spPr/>
      <dgm:t>
        <a:bodyPr/>
        <a:lstStyle/>
        <a:p>
          <a:endParaRPr lang="fr-FR"/>
        </a:p>
      </dgm:t>
    </dgm:pt>
    <dgm:pt modelId="{42681C3D-176D-46BA-B901-36F2E322BEF8}">
      <dgm:prSet phldrT="[Texte]"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  <a:r>
            <a:rPr lang="fr-FR" sz="1000" kern="1200" dirty="0">
              <a:solidFill>
                <a:srgbClr val="ED7D31"/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A8B0BBA4-F1C4-4457-9C42-692990CC0884}" type="parTrans" cxnId="{281BDD6A-A8EB-4577-8C4E-91FC11358AE2}">
      <dgm:prSet/>
      <dgm:spPr/>
      <dgm:t>
        <a:bodyPr/>
        <a:lstStyle/>
        <a:p>
          <a:endParaRPr lang="fr-FR"/>
        </a:p>
      </dgm:t>
    </dgm:pt>
    <dgm:pt modelId="{CAB63220-5A01-4374-BE64-75829A653FB4}" type="sibTrans" cxnId="{281BDD6A-A8EB-4577-8C4E-91FC11358AE2}">
      <dgm:prSet/>
      <dgm:spPr/>
      <dgm:t>
        <a:bodyPr/>
        <a:lstStyle/>
        <a:p>
          <a:endParaRPr lang="fr-FR"/>
        </a:p>
      </dgm:t>
    </dgm:pt>
    <dgm:pt modelId="{A40EE06C-4740-41E9-A7B2-802FAB30B6EF}">
      <dgm:prSet/>
      <dgm:spPr/>
      <dgm:t>
        <a:bodyPr/>
        <a:lstStyle/>
        <a:p>
          <a:r>
            <a:rPr lang="fr-FR" dirty="0"/>
            <a:t>GR </a:t>
          </a:r>
        </a:p>
      </dgm:t>
    </dgm:pt>
    <dgm:pt modelId="{C0B903E2-E050-4E78-B68B-DD21A6F6674E}" type="parTrans" cxnId="{0F3B8864-9EEE-4BAD-BB39-731096841E59}">
      <dgm:prSet/>
      <dgm:spPr/>
      <dgm:t>
        <a:bodyPr/>
        <a:lstStyle/>
        <a:p>
          <a:endParaRPr lang="fr-FR"/>
        </a:p>
      </dgm:t>
    </dgm:pt>
    <dgm:pt modelId="{6EE8691C-3FE6-407E-8B00-686C9C72C252}" type="sibTrans" cxnId="{0F3B8864-9EEE-4BAD-BB39-731096841E59}">
      <dgm:prSet/>
      <dgm:spPr/>
      <dgm:t>
        <a:bodyPr/>
        <a:lstStyle/>
        <a:p>
          <a:endParaRPr lang="fr-FR"/>
        </a:p>
      </dgm:t>
    </dgm:pt>
    <dgm:pt modelId="{BCE9F75E-B1D2-4DEC-8ED3-1C2A0A998656}">
      <dgm:prSet/>
      <dgm:spPr/>
      <dgm:t>
        <a:bodyPr/>
        <a:lstStyle/>
        <a:p>
          <a:r>
            <a:rPr lang="fr-FR" dirty="0"/>
            <a:t>…</a:t>
          </a:r>
        </a:p>
      </dgm:t>
    </dgm:pt>
    <dgm:pt modelId="{B76690F0-3DB1-42D1-8F7E-A90C2D7931ED}" type="parTrans" cxnId="{0B5DCB46-AAA6-4E85-A91D-924B3A572E4E}">
      <dgm:prSet/>
      <dgm:spPr/>
      <dgm:t>
        <a:bodyPr/>
        <a:lstStyle/>
        <a:p>
          <a:endParaRPr lang="fr-FR"/>
        </a:p>
      </dgm:t>
    </dgm:pt>
    <dgm:pt modelId="{C1052927-44DD-4790-B1D0-219696B734A3}" type="sibTrans" cxnId="{0B5DCB46-AAA6-4E85-A91D-924B3A572E4E}">
      <dgm:prSet/>
      <dgm:spPr/>
      <dgm:t>
        <a:bodyPr/>
        <a:lstStyle/>
        <a:p>
          <a:endParaRPr lang="fr-FR"/>
        </a:p>
      </dgm:t>
    </dgm:pt>
    <dgm:pt modelId="{DC646E8B-FA4A-4818-9D0D-7AF0CD6AF4BE}">
      <dgm:prSet/>
      <dgm:spPr/>
      <dgm:t>
        <a:bodyPr/>
        <a:lstStyle/>
        <a:p>
          <a:r>
            <a:rPr lang="fr-FR" dirty="0"/>
            <a:t>Access</a:t>
          </a:r>
        </a:p>
      </dgm:t>
    </dgm:pt>
    <dgm:pt modelId="{8C1F58B6-4A40-4D9A-8ED7-3D3D3749032E}" type="parTrans" cxnId="{7D40ABD4-DC01-498C-A844-9B7E8401811F}">
      <dgm:prSet/>
      <dgm:spPr/>
      <dgm:t>
        <a:bodyPr/>
        <a:lstStyle/>
        <a:p>
          <a:endParaRPr lang="fr-FR"/>
        </a:p>
      </dgm:t>
    </dgm:pt>
    <dgm:pt modelId="{5A20DEA4-1698-4403-B1B7-C3D3B19586AB}" type="sibTrans" cxnId="{7D40ABD4-DC01-498C-A844-9B7E8401811F}">
      <dgm:prSet/>
      <dgm:spPr/>
      <dgm:t>
        <a:bodyPr/>
        <a:lstStyle/>
        <a:p>
          <a:endParaRPr lang="fr-FR"/>
        </a:p>
      </dgm:t>
    </dgm:pt>
    <dgm:pt modelId="{3BD14505-BEE1-4797-B8FE-F23AD1C584C0}">
      <dgm:prSet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gm:t>
    </dgm:pt>
    <dgm:pt modelId="{F138970C-ECFB-44CC-B331-21C3D3ED3808}" type="parTrans" cxnId="{75BE2AF1-BACC-499E-A4DE-700721B03113}">
      <dgm:prSet/>
      <dgm:spPr/>
      <dgm:t>
        <a:bodyPr/>
        <a:lstStyle/>
        <a:p>
          <a:endParaRPr lang="fr-FR"/>
        </a:p>
      </dgm:t>
    </dgm:pt>
    <dgm:pt modelId="{C3914487-61DC-4C50-948E-A6869C260869}" type="sibTrans" cxnId="{75BE2AF1-BACC-499E-A4DE-700721B03113}">
      <dgm:prSet/>
      <dgm:spPr/>
      <dgm:t>
        <a:bodyPr/>
        <a:lstStyle/>
        <a:p>
          <a:endParaRPr lang="fr-FR"/>
        </a:p>
      </dgm:t>
    </dgm:pt>
    <dgm:pt modelId="{B31AFBC9-5E6B-4295-B87F-F455F3ECCA32}">
      <dgm:prSet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gm:t>
    </dgm:pt>
    <dgm:pt modelId="{DD62FDAE-9BB7-4B0F-B799-C0E3B48CD610}" type="parTrans" cxnId="{C5558230-97F5-4F4B-9C24-1ECCDCF3571F}">
      <dgm:prSet/>
      <dgm:spPr/>
      <dgm:t>
        <a:bodyPr/>
        <a:lstStyle/>
        <a:p>
          <a:endParaRPr lang="fr-FR"/>
        </a:p>
      </dgm:t>
    </dgm:pt>
    <dgm:pt modelId="{C518DAE1-0F23-4962-8EB6-CAD3F34EE90D}" type="sibTrans" cxnId="{C5558230-97F5-4F4B-9C24-1ECCDCF3571F}">
      <dgm:prSet/>
      <dgm:spPr/>
      <dgm:t>
        <a:bodyPr/>
        <a:lstStyle/>
        <a:p>
          <a:endParaRPr lang="fr-FR"/>
        </a:p>
      </dgm:t>
    </dgm:pt>
    <dgm:pt modelId="{136667EC-18D2-4F16-BD9B-F4D78A1B63CD}">
      <dgm:prSet/>
      <dgm:spPr/>
      <dgm:t>
        <a:bodyPr/>
        <a:lstStyle/>
        <a:p>
          <a:r>
            <a:rPr lang="fr-FR" dirty="0"/>
            <a:t>Baby</a:t>
          </a:r>
        </a:p>
      </dgm:t>
    </dgm:pt>
    <dgm:pt modelId="{AC1657C5-AE69-4808-86D6-F8284E2B6708}" type="parTrans" cxnId="{C45A364E-7690-4FAD-9DFA-5597928104C9}">
      <dgm:prSet/>
      <dgm:spPr/>
      <dgm:t>
        <a:bodyPr/>
        <a:lstStyle/>
        <a:p>
          <a:endParaRPr lang="fr-FR"/>
        </a:p>
      </dgm:t>
    </dgm:pt>
    <dgm:pt modelId="{0D2D4617-56B3-485D-9F59-1ED178E4EBBD}" type="sibTrans" cxnId="{C45A364E-7690-4FAD-9DFA-5597928104C9}">
      <dgm:prSet/>
      <dgm:spPr/>
      <dgm:t>
        <a:bodyPr/>
        <a:lstStyle/>
        <a:p>
          <a:endParaRPr lang="fr-FR"/>
        </a:p>
      </dgm:t>
    </dgm:pt>
    <dgm:pt modelId="{84D8DA8C-7EC7-4635-98BA-961E17D2041E}">
      <dgm:prSet custT="1"/>
      <dgm:spPr/>
      <dgm:t>
        <a:bodyPr/>
        <a:lstStyle/>
        <a:p>
          <a:r>
            <a:rPr lang="fr-FR" sz="1000" dirty="0">
              <a:latin typeface="Cronos mm"/>
            </a:rPr>
            <a:t>Texte</a:t>
          </a:r>
        </a:p>
      </dgm:t>
    </dgm:pt>
    <dgm:pt modelId="{A716A0C7-4687-4CC7-B962-26B155FFAA9B}" type="parTrans" cxnId="{C982DF0E-DA49-417B-9371-784E020CAAD2}">
      <dgm:prSet/>
      <dgm:spPr/>
      <dgm:t>
        <a:bodyPr/>
        <a:lstStyle/>
        <a:p>
          <a:endParaRPr lang="fr-FR"/>
        </a:p>
      </dgm:t>
    </dgm:pt>
    <dgm:pt modelId="{3FF6BCBA-3535-4944-A94E-55F3BF9B816B}" type="sibTrans" cxnId="{C982DF0E-DA49-417B-9371-784E020CAAD2}">
      <dgm:prSet/>
      <dgm:spPr/>
      <dgm:t>
        <a:bodyPr/>
        <a:lstStyle/>
        <a:p>
          <a:endParaRPr lang="fr-FR"/>
        </a:p>
      </dgm:t>
    </dgm:pt>
    <dgm:pt modelId="{9933BB48-3F52-49BE-8FA5-8F5B78E633FF}">
      <dgm:prSet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gm:t>
    </dgm:pt>
    <dgm:pt modelId="{9F786765-FC22-4D82-8A09-4CACE869BEA1}" type="parTrans" cxnId="{7EA990B8-3CBA-48AF-AC27-01EF64E7E82F}">
      <dgm:prSet/>
      <dgm:spPr/>
      <dgm:t>
        <a:bodyPr/>
        <a:lstStyle/>
        <a:p>
          <a:endParaRPr lang="fr-FR"/>
        </a:p>
      </dgm:t>
    </dgm:pt>
    <dgm:pt modelId="{2C48913A-7ED6-469A-9B79-1C351AADB29A}" type="sibTrans" cxnId="{7EA990B8-3CBA-48AF-AC27-01EF64E7E82F}">
      <dgm:prSet/>
      <dgm:spPr/>
      <dgm:t>
        <a:bodyPr/>
        <a:lstStyle/>
        <a:p>
          <a:endParaRPr lang="fr-FR"/>
        </a:p>
      </dgm:t>
    </dgm:pt>
    <dgm:pt modelId="{5B9AC7B4-26F4-4704-9257-61323005CC4A}">
      <dgm:prSet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gm:t>
    </dgm:pt>
    <dgm:pt modelId="{336D4CF5-70D0-448D-9475-59DB01CA22D7}" type="parTrans" cxnId="{855A6BA1-7A45-43DB-A7F0-51538F8EA413}">
      <dgm:prSet/>
      <dgm:spPr/>
      <dgm:t>
        <a:bodyPr/>
        <a:lstStyle/>
        <a:p>
          <a:endParaRPr lang="fr-FR"/>
        </a:p>
      </dgm:t>
    </dgm:pt>
    <dgm:pt modelId="{F3091804-DED0-40CF-B9C9-FEAD55FF2EC5}" type="sibTrans" cxnId="{855A6BA1-7A45-43DB-A7F0-51538F8EA413}">
      <dgm:prSet/>
      <dgm:spPr/>
      <dgm:t>
        <a:bodyPr/>
        <a:lstStyle/>
        <a:p>
          <a:endParaRPr lang="fr-FR"/>
        </a:p>
      </dgm:t>
    </dgm:pt>
    <dgm:pt modelId="{8264E415-F26F-4417-858A-9ED45EE76CF0}">
      <dgm:prSet phldrT="[Texte]"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  <a:r>
            <a:rPr lang="fr-FR" sz="4200" kern="1200" dirty="0"/>
            <a:t> </a:t>
          </a:r>
        </a:p>
      </dgm:t>
    </dgm:pt>
    <dgm:pt modelId="{5B1649B2-A24E-42BC-AB80-E62A55C70413}" type="parTrans" cxnId="{C3E78985-8E74-4E6C-A13E-A6C6B297988C}">
      <dgm:prSet/>
      <dgm:spPr/>
      <dgm:t>
        <a:bodyPr/>
        <a:lstStyle/>
        <a:p>
          <a:endParaRPr lang="fr-FR"/>
        </a:p>
      </dgm:t>
    </dgm:pt>
    <dgm:pt modelId="{E768A064-859F-42C0-A30A-4998B951D6E8}" type="sibTrans" cxnId="{C3E78985-8E74-4E6C-A13E-A6C6B297988C}">
      <dgm:prSet/>
      <dgm:spPr/>
      <dgm:t>
        <a:bodyPr/>
        <a:lstStyle/>
        <a:p>
          <a:endParaRPr lang="fr-FR"/>
        </a:p>
      </dgm:t>
    </dgm:pt>
    <dgm:pt modelId="{2C8AFC80-4325-4A22-BDE8-A769196CAF68}">
      <dgm:prSet phldrT="[Texte]"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gm:t>
    </dgm:pt>
    <dgm:pt modelId="{39DCCB99-C7CF-4309-A982-1C70258A34B5}" type="parTrans" cxnId="{C24C28F8-15BD-4298-9524-416CA7615403}">
      <dgm:prSet/>
      <dgm:spPr/>
      <dgm:t>
        <a:bodyPr/>
        <a:lstStyle/>
        <a:p>
          <a:endParaRPr lang="fr-FR"/>
        </a:p>
      </dgm:t>
    </dgm:pt>
    <dgm:pt modelId="{5A261A60-4ED4-4A31-AAC6-3D4B1DB0C1A8}" type="sibTrans" cxnId="{C24C28F8-15BD-4298-9524-416CA7615403}">
      <dgm:prSet/>
      <dgm:spPr/>
      <dgm:t>
        <a:bodyPr/>
        <a:lstStyle/>
        <a:p>
          <a:endParaRPr lang="fr-FR"/>
        </a:p>
      </dgm:t>
    </dgm:pt>
    <dgm:pt modelId="{3D64718E-A21F-47AC-A0A3-28A2203FCA3E}">
      <dgm:prSet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gm:t>
    </dgm:pt>
    <dgm:pt modelId="{47FCD75C-3CF6-445E-9B7E-CE6822B80D18}" type="parTrans" cxnId="{C53B8CAA-03ED-457E-922D-C4D972B79E55}">
      <dgm:prSet/>
      <dgm:spPr/>
      <dgm:t>
        <a:bodyPr/>
        <a:lstStyle/>
        <a:p>
          <a:endParaRPr lang="fr-FR"/>
        </a:p>
      </dgm:t>
    </dgm:pt>
    <dgm:pt modelId="{CA80E1AA-480B-4D7B-A68F-9533F1267AE0}" type="sibTrans" cxnId="{C53B8CAA-03ED-457E-922D-C4D972B79E55}">
      <dgm:prSet/>
      <dgm:spPr/>
      <dgm:t>
        <a:bodyPr/>
        <a:lstStyle/>
        <a:p>
          <a:endParaRPr lang="fr-FR"/>
        </a:p>
      </dgm:t>
    </dgm:pt>
    <dgm:pt modelId="{940C634A-DCE9-4F57-81A4-FFEA98470956}">
      <dgm:prSet phldrT="[Texte]" custT="1"/>
      <dgm:spPr/>
      <dgm:t>
        <a:bodyPr/>
        <a:lstStyle/>
        <a:p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gm:t>
    </dgm:pt>
    <dgm:pt modelId="{59E30E3E-E3DA-4804-93F2-27C06BBE3305}" type="parTrans" cxnId="{55280B0A-A06B-4562-B58E-6603D323A512}">
      <dgm:prSet/>
      <dgm:spPr/>
      <dgm:t>
        <a:bodyPr/>
        <a:lstStyle/>
        <a:p>
          <a:endParaRPr lang="fr-FR"/>
        </a:p>
      </dgm:t>
    </dgm:pt>
    <dgm:pt modelId="{C0B72851-582B-4AAF-82F8-C27B5A48E498}" type="sibTrans" cxnId="{55280B0A-A06B-4562-B58E-6603D323A512}">
      <dgm:prSet/>
      <dgm:spPr/>
      <dgm:t>
        <a:bodyPr/>
        <a:lstStyle/>
        <a:p>
          <a:endParaRPr lang="fr-FR"/>
        </a:p>
      </dgm:t>
    </dgm:pt>
    <dgm:pt modelId="{F947FCE4-AC2C-4B98-BB45-D3056FAA45DD}" type="pres">
      <dgm:prSet presAssocID="{153A163B-CB8F-4DFA-B06C-8EA89C28AF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03E103E-2408-47D8-85CC-5394670E45F7}" type="pres">
      <dgm:prSet presAssocID="{4F399C52-3D46-45C6-AB2F-EE704206A69E}" presName="root" presStyleCnt="0"/>
      <dgm:spPr/>
    </dgm:pt>
    <dgm:pt modelId="{71F84759-A3FB-41F8-93AF-5BC1E287008F}" type="pres">
      <dgm:prSet presAssocID="{4F399C52-3D46-45C6-AB2F-EE704206A69E}" presName="rootComposite" presStyleCnt="0"/>
      <dgm:spPr/>
    </dgm:pt>
    <dgm:pt modelId="{E89F5D41-A697-4F5E-823B-4536C05EBE39}" type="pres">
      <dgm:prSet presAssocID="{4F399C52-3D46-45C6-AB2F-EE704206A69E}" presName="rootText" presStyleLbl="node1" presStyleIdx="0" presStyleCnt="6"/>
      <dgm:spPr/>
    </dgm:pt>
    <dgm:pt modelId="{A2C3FD9E-18D2-4300-A091-5C4FC099E1B6}" type="pres">
      <dgm:prSet presAssocID="{4F399C52-3D46-45C6-AB2F-EE704206A69E}" presName="rootConnector" presStyleLbl="node1" presStyleIdx="0" presStyleCnt="6"/>
      <dgm:spPr/>
    </dgm:pt>
    <dgm:pt modelId="{32FA9ADF-3A88-48EE-921A-854C33AD19E9}" type="pres">
      <dgm:prSet presAssocID="{4F399C52-3D46-45C6-AB2F-EE704206A69E}" presName="childShape" presStyleCnt="0"/>
      <dgm:spPr/>
    </dgm:pt>
    <dgm:pt modelId="{8E82D5CC-CBAB-49F3-A1E7-B8C38CA8AD44}" type="pres">
      <dgm:prSet presAssocID="{16DA9FB5-6D11-4BEE-B64F-9125D38E75BF}" presName="Name13" presStyleLbl="parChTrans1D2" presStyleIdx="0" presStyleCnt="13"/>
      <dgm:spPr/>
    </dgm:pt>
    <dgm:pt modelId="{B897BEC6-30EF-4AA9-A9C1-DF2AC1F34EE7}" type="pres">
      <dgm:prSet presAssocID="{C74600B0-59C4-4B75-974C-4C0CF46762F7}" presName="childText" presStyleLbl="bgAcc1" presStyleIdx="0" presStyleCnt="13" custScaleX="247394" custScaleY="311766">
        <dgm:presLayoutVars>
          <dgm:bulletEnabled val="1"/>
        </dgm:presLayoutVars>
      </dgm:prSet>
      <dgm:spPr/>
    </dgm:pt>
    <dgm:pt modelId="{C46418F5-40E4-4CAD-9C83-493E2A02D37E}" type="pres">
      <dgm:prSet presAssocID="{B3746B47-0C6B-461A-94C2-03F99F3145AB}" presName="Name13" presStyleLbl="parChTrans1D2" presStyleIdx="1" presStyleCnt="13"/>
      <dgm:spPr/>
    </dgm:pt>
    <dgm:pt modelId="{02FF0EB4-081A-480A-B65C-70CA47F36CFE}" type="pres">
      <dgm:prSet presAssocID="{73988E10-0654-40EF-A305-120737498F70}" presName="childText" presStyleLbl="bgAcc1" presStyleIdx="1" presStyleCnt="13" custScaleX="247394" custScaleY="311766">
        <dgm:presLayoutVars>
          <dgm:bulletEnabled val="1"/>
        </dgm:presLayoutVars>
      </dgm:prSet>
      <dgm:spPr/>
    </dgm:pt>
    <dgm:pt modelId="{03208C67-9789-44E8-AF32-9805C0C98A22}" type="pres">
      <dgm:prSet presAssocID="{5B1649B2-A24E-42BC-AB80-E62A55C70413}" presName="Name13" presStyleLbl="parChTrans1D2" presStyleIdx="2" presStyleCnt="13"/>
      <dgm:spPr/>
    </dgm:pt>
    <dgm:pt modelId="{75BE8656-4379-4144-BA73-E5A1CFC9897B}" type="pres">
      <dgm:prSet presAssocID="{8264E415-F26F-4417-858A-9ED45EE76CF0}" presName="childText" presStyleLbl="bgAcc1" presStyleIdx="2" presStyleCnt="13" custScaleX="247394" custScaleY="311766">
        <dgm:presLayoutVars>
          <dgm:bulletEnabled val="1"/>
        </dgm:presLayoutVars>
      </dgm:prSet>
      <dgm:spPr/>
    </dgm:pt>
    <dgm:pt modelId="{3E69DB23-84F4-47ED-B3BB-3D17F9772275}" type="pres">
      <dgm:prSet presAssocID="{0EEF6FBA-6205-4948-A49D-F8464FF2F6B9}" presName="root" presStyleCnt="0"/>
      <dgm:spPr/>
    </dgm:pt>
    <dgm:pt modelId="{B92B30BB-8636-4517-B032-511AD1244A10}" type="pres">
      <dgm:prSet presAssocID="{0EEF6FBA-6205-4948-A49D-F8464FF2F6B9}" presName="rootComposite" presStyleCnt="0"/>
      <dgm:spPr/>
    </dgm:pt>
    <dgm:pt modelId="{454A5FC4-0579-4DC0-A972-E04FA1EA8B0E}" type="pres">
      <dgm:prSet presAssocID="{0EEF6FBA-6205-4948-A49D-F8464FF2F6B9}" presName="rootText" presStyleLbl="node1" presStyleIdx="1" presStyleCnt="6"/>
      <dgm:spPr/>
    </dgm:pt>
    <dgm:pt modelId="{CAA0DBEC-1B0F-4808-BAEB-1DC2EE874D0D}" type="pres">
      <dgm:prSet presAssocID="{0EEF6FBA-6205-4948-A49D-F8464FF2F6B9}" presName="rootConnector" presStyleLbl="node1" presStyleIdx="1" presStyleCnt="6"/>
      <dgm:spPr/>
    </dgm:pt>
    <dgm:pt modelId="{921AA237-C8F8-4B8D-85E2-3F3D1B6CA66E}" type="pres">
      <dgm:prSet presAssocID="{0EEF6FBA-6205-4948-A49D-F8464FF2F6B9}" presName="childShape" presStyleCnt="0"/>
      <dgm:spPr/>
    </dgm:pt>
    <dgm:pt modelId="{B27D2804-1699-42D0-B2BC-94CF401AD5B3}" type="pres">
      <dgm:prSet presAssocID="{4ED2A839-BCFE-43B8-88DD-C3A8A440D581}" presName="Name13" presStyleLbl="parChTrans1D2" presStyleIdx="3" presStyleCnt="13"/>
      <dgm:spPr/>
    </dgm:pt>
    <dgm:pt modelId="{3722B5CC-AF5A-4910-9589-DBD93AF7CA72}" type="pres">
      <dgm:prSet presAssocID="{F786F5BB-1513-4F2D-B102-138D5DDB604B}" presName="childText" presStyleLbl="bgAcc1" presStyleIdx="3" presStyleCnt="13" custScaleX="247394" custScaleY="311766">
        <dgm:presLayoutVars>
          <dgm:bulletEnabled val="1"/>
        </dgm:presLayoutVars>
      </dgm:prSet>
      <dgm:spPr/>
    </dgm:pt>
    <dgm:pt modelId="{4A38A699-22D2-4A94-9152-B821A51211FD}" type="pres">
      <dgm:prSet presAssocID="{39DCCB99-C7CF-4309-A982-1C70258A34B5}" presName="Name13" presStyleLbl="parChTrans1D2" presStyleIdx="4" presStyleCnt="13"/>
      <dgm:spPr/>
    </dgm:pt>
    <dgm:pt modelId="{F3DEE950-75BF-45E7-B55F-ED65E015D928}" type="pres">
      <dgm:prSet presAssocID="{2C8AFC80-4325-4A22-BDE8-A769196CAF68}" presName="childText" presStyleLbl="bgAcc1" presStyleIdx="4" presStyleCnt="13" custScaleX="247394" custScaleY="311766">
        <dgm:presLayoutVars>
          <dgm:bulletEnabled val="1"/>
        </dgm:presLayoutVars>
      </dgm:prSet>
      <dgm:spPr/>
    </dgm:pt>
    <dgm:pt modelId="{184222C7-1919-4D2E-B3D1-074D96855AF6}" type="pres">
      <dgm:prSet presAssocID="{A40EE06C-4740-41E9-A7B2-802FAB30B6EF}" presName="root" presStyleCnt="0"/>
      <dgm:spPr/>
    </dgm:pt>
    <dgm:pt modelId="{6A01C7F3-67D6-4DE7-96D9-3E6007B1806F}" type="pres">
      <dgm:prSet presAssocID="{A40EE06C-4740-41E9-A7B2-802FAB30B6EF}" presName="rootComposite" presStyleCnt="0"/>
      <dgm:spPr/>
    </dgm:pt>
    <dgm:pt modelId="{E93249FD-04D6-475D-B4BA-004913045379}" type="pres">
      <dgm:prSet presAssocID="{A40EE06C-4740-41E9-A7B2-802FAB30B6EF}" presName="rootText" presStyleLbl="node1" presStyleIdx="2" presStyleCnt="6"/>
      <dgm:spPr/>
    </dgm:pt>
    <dgm:pt modelId="{4B4F8B79-796F-4E93-BF41-E4D45B935154}" type="pres">
      <dgm:prSet presAssocID="{A40EE06C-4740-41E9-A7B2-802FAB30B6EF}" presName="rootConnector" presStyleLbl="node1" presStyleIdx="2" presStyleCnt="6"/>
      <dgm:spPr/>
    </dgm:pt>
    <dgm:pt modelId="{1A5534D8-0BA2-4CB1-B02E-A80C471FA287}" type="pres">
      <dgm:prSet presAssocID="{A40EE06C-4740-41E9-A7B2-802FAB30B6EF}" presName="childShape" presStyleCnt="0"/>
      <dgm:spPr/>
    </dgm:pt>
    <dgm:pt modelId="{16CCC141-58D3-420A-9314-7E258F62557F}" type="pres">
      <dgm:prSet presAssocID="{A8B0BBA4-F1C4-4457-9C42-692990CC0884}" presName="Name13" presStyleLbl="parChTrans1D2" presStyleIdx="5" presStyleCnt="13"/>
      <dgm:spPr/>
    </dgm:pt>
    <dgm:pt modelId="{86294034-DDEC-4BEC-B0A5-61D7D4879B43}" type="pres">
      <dgm:prSet presAssocID="{42681C3D-176D-46BA-B901-36F2E322BEF8}" presName="childText" presStyleLbl="bgAcc1" presStyleIdx="5" presStyleCnt="13" custScaleX="247394" custScaleY="311766">
        <dgm:presLayoutVars>
          <dgm:bulletEnabled val="1"/>
        </dgm:presLayoutVars>
      </dgm:prSet>
      <dgm:spPr/>
    </dgm:pt>
    <dgm:pt modelId="{F7756DF7-9281-4DEC-80A1-C9A90D2785FF}" type="pres">
      <dgm:prSet presAssocID="{59E30E3E-E3DA-4804-93F2-27C06BBE3305}" presName="Name13" presStyleLbl="parChTrans1D2" presStyleIdx="6" presStyleCnt="13"/>
      <dgm:spPr/>
    </dgm:pt>
    <dgm:pt modelId="{8C2DDF58-F4C5-474C-BA00-7555EF11A167}" type="pres">
      <dgm:prSet presAssocID="{940C634A-DCE9-4F57-81A4-FFEA98470956}" presName="childText" presStyleLbl="bgAcc1" presStyleIdx="6" presStyleCnt="13" custScaleX="247394" custScaleY="311766">
        <dgm:presLayoutVars>
          <dgm:bulletEnabled val="1"/>
        </dgm:presLayoutVars>
      </dgm:prSet>
      <dgm:spPr/>
    </dgm:pt>
    <dgm:pt modelId="{37D5C38E-2658-43F4-81CE-842B4715774C}" type="pres">
      <dgm:prSet presAssocID="{136667EC-18D2-4F16-BD9B-F4D78A1B63CD}" presName="root" presStyleCnt="0"/>
      <dgm:spPr/>
    </dgm:pt>
    <dgm:pt modelId="{68A53323-EFE9-45A7-B1A7-CAC9768CE11A}" type="pres">
      <dgm:prSet presAssocID="{136667EC-18D2-4F16-BD9B-F4D78A1B63CD}" presName="rootComposite" presStyleCnt="0"/>
      <dgm:spPr/>
    </dgm:pt>
    <dgm:pt modelId="{50B10008-E73D-4906-9647-810AE01EBD8B}" type="pres">
      <dgm:prSet presAssocID="{136667EC-18D2-4F16-BD9B-F4D78A1B63CD}" presName="rootText" presStyleLbl="node1" presStyleIdx="3" presStyleCnt="6"/>
      <dgm:spPr/>
    </dgm:pt>
    <dgm:pt modelId="{C0973909-1507-4672-B16C-0E9F0E65E591}" type="pres">
      <dgm:prSet presAssocID="{136667EC-18D2-4F16-BD9B-F4D78A1B63CD}" presName="rootConnector" presStyleLbl="node1" presStyleIdx="3" presStyleCnt="6"/>
      <dgm:spPr/>
    </dgm:pt>
    <dgm:pt modelId="{3A52E4B5-0F56-449B-AEE5-A0368CC64DF8}" type="pres">
      <dgm:prSet presAssocID="{136667EC-18D2-4F16-BD9B-F4D78A1B63CD}" presName="childShape" presStyleCnt="0"/>
      <dgm:spPr/>
    </dgm:pt>
    <dgm:pt modelId="{6E818209-970E-4E96-8A13-65051D7EC93C}" type="pres">
      <dgm:prSet presAssocID="{9F786765-FC22-4D82-8A09-4CACE869BEA1}" presName="Name13" presStyleLbl="parChTrans1D2" presStyleIdx="7" presStyleCnt="13"/>
      <dgm:spPr/>
    </dgm:pt>
    <dgm:pt modelId="{E99DC825-3478-4999-A6FB-9F8C62AC5153}" type="pres">
      <dgm:prSet presAssocID="{9933BB48-3F52-49BE-8FA5-8F5B78E633FF}" presName="childText" presStyleLbl="bgAcc1" presStyleIdx="7" presStyleCnt="13" custScaleX="247394" custScaleY="311766">
        <dgm:presLayoutVars>
          <dgm:bulletEnabled val="1"/>
        </dgm:presLayoutVars>
      </dgm:prSet>
      <dgm:spPr/>
    </dgm:pt>
    <dgm:pt modelId="{D4ADBC25-1089-439A-85F2-998FB92A265A}" type="pres">
      <dgm:prSet presAssocID="{336D4CF5-70D0-448D-9475-59DB01CA22D7}" presName="Name13" presStyleLbl="parChTrans1D2" presStyleIdx="8" presStyleCnt="13"/>
      <dgm:spPr/>
    </dgm:pt>
    <dgm:pt modelId="{5EF65555-4CB3-4D8D-A883-1223A2F1B97A}" type="pres">
      <dgm:prSet presAssocID="{5B9AC7B4-26F4-4704-9257-61323005CC4A}" presName="childText" presStyleLbl="bgAcc1" presStyleIdx="8" presStyleCnt="13" custScaleX="247394" custScaleY="311766">
        <dgm:presLayoutVars>
          <dgm:bulletEnabled val="1"/>
        </dgm:presLayoutVars>
      </dgm:prSet>
      <dgm:spPr/>
    </dgm:pt>
    <dgm:pt modelId="{AAE22F05-87AB-48FF-A0EF-EE74134D284E}" type="pres">
      <dgm:prSet presAssocID="{A716A0C7-4687-4CC7-B962-26B155FFAA9B}" presName="Name13" presStyleLbl="parChTrans1D2" presStyleIdx="9" presStyleCnt="13"/>
      <dgm:spPr/>
    </dgm:pt>
    <dgm:pt modelId="{ACB13C87-FC14-4337-AA36-3B72A972093F}" type="pres">
      <dgm:prSet presAssocID="{84D8DA8C-7EC7-4635-98BA-961E17D2041E}" presName="childText" presStyleLbl="bgAcc1" presStyleIdx="9" presStyleCnt="13" custScaleX="247394" custScaleY="311766">
        <dgm:presLayoutVars>
          <dgm:bulletEnabled val="1"/>
        </dgm:presLayoutVars>
      </dgm:prSet>
      <dgm:spPr/>
    </dgm:pt>
    <dgm:pt modelId="{B4FFC2BB-94CE-436A-A78F-609AE3C7E997}" type="pres">
      <dgm:prSet presAssocID="{DC646E8B-FA4A-4818-9D0D-7AF0CD6AF4BE}" presName="root" presStyleCnt="0"/>
      <dgm:spPr/>
    </dgm:pt>
    <dgm:pt modelId="{CF07E954-1036-4C60-8253-671DE3A0C821}" type="pres">
      <dgm:prSet presAssocID="{DC646E8B-FA4A-4818-9D0D-7AF0CD6AF4BE}" presName="rootComposite" presStyleCnt="0"/>
      <dgm:spPr/>
    </dgm:pt>
    <dgm:pt modelId="{5670C2F1-0254-4AD6-8E8D-A4F7AA7BB7DF}" type="pres">
      <dgm:prSet presAssocID="{DC646E8B-FA4A-4818-9D0D-7AF0CD6AF4BE}" presName="rootText" presStyleLbl="node1" presStyleIdx="4" presStyleCnt="6"/>
      <dgm:spPr/>
    </dgm:pt>
    <dgm:pt modelId="{1E24180A-AD90-467A-9D5A-D27028AA0861}" type="pres">
      <dgm:prSet presAssocID="{DC646E8B-FA4A-4818-9D0D-7AF0CD6AF4BE}" presName="rootConnector" presStyleLbl="node1" presStyleIdx="4" presStyleCnt="6"/>
      <dgm:spPr/>
    </dgm:pt>
    <dgm:pt modelId="{5C40FF3B-DD90-4AA5-AC3C-9019547F7351}" type="pres">
      <dgm:prSet presAssocID="{DC646E8B-FA4A-4818-9D0D-7AF0CD6AF4BE}" presName="childShape" presStyleCnt="0"/>
      <dgm:spPr/>
    </dgm:pt>
    <dgm:pt modelId="{E2C61B71-B5DB-4541-B97B-E9AFBC2A9A2E}" type="pres">
      <dgm:prSet presAssocID="{47FCD75C-3CF6-445E-9B7E-CE6822B80D18}" presName="Name13" presStyleLbl="parChTrans1D2" presStyleIdx="10" presStyleCnt="13"/>
      <dgm:spPr/>
    </dgm:pt>
    <dgm:pt modelId="{7101349B-EBF9-4D97-A07B-41E1ABA77240}" type="pres">
      <dgm:prSet presAssocID="{3D64718E-A21F-47AC-A0A3-28A2203FCA3E}" presName="childText" presStyleLbl="bgAcc1" presStyleIdx="10" presStyleCnt="13" custScaleX="247394" custScaleY="311766">
        <dgm:presLayoutVars>
          <dgm:bulletEnabled val="1"/>
        </dgm:presLayoutVars>
      </dgm:prSet>
      <dgm:spPr/>
    </dgm:pt>
    <dgm:pt modelId="{20F54E50-8CA5-40F1-BBCE-93059B1CF2D2}" type="pres">
      <dgm:prSet presAssocID="{F138970C-ECFB-44CC-B331-21C3D3ED3808}" presName="Name13" presStyleLbl="parChTrans1D2" presStyleIdx="11" presStyleCnt="13"/>
      <dgm:spPr/>
    </dgm:pt>
    <dgm:pt modelId="{F9F438F8-13B7-4DEC-A3B4-9699EE1DB036}" type="pres">
      <dgm:prSet presAssocID="{3BD14505-BEE1-4797-B8FE-F23AD1C584C0}" presName="childText" presStyleLbl="bgAcc1" presStyleIdx="11" presStyleCnt="13" custScaleX="247394" custScaleY="311766">
        <dgm:presLayoutVars>
          <dgm:bulletEnabled val="1"/>
        </dgm:presLayoutVars>
      </dgm:prSet>
      <dgm:spPr/>
    </dgm:pt>
    <dgm:pt modelId="{F70ED9E7-CB4B-4321-BCC4-59AE02A38197}" type="pres">
      <dgm:prSet presAssocID="{BCE9F75E-B1D2-4DEC-8ED3-1C2A0A998656}" presName="root" presStyleCnt="0"/>
      <dgm:spPr/>
    </dgm:pt>
    <dgm:pt modelId="{A13439EC-860B-4FDA-92CF-AFCBAAB53396}" type="pres">
      <dgm:prSet presAssocID="{BCE9F75E-B1D2-4DEC-8ED3-1C2A0A998656}" presName="rootComposite" presStyleCnt="0"/>
      <dgm:spPr/>
    </dgm:pt>
    <dgm:pt modelId="{C684D67F-A633-4941-93BC-1E516E087281}" type="pres">
      <dgm:prSet presAssocID="{BCE9F75E-B1D2-4DEC-8ED3-1C2A0A998656}" presName="rootText" presStyleLbl="node1" presStyleIdx="5" presStyleCnt="6"/>
      <dgm:spPr/>
    </dgm:pt>
    <dgm:pt modelId="{F9AB5D22-3579-41CA-87CD-2838B9CE9018}" type="pres">
      <dgm:prSet presAssocID="{BCE9F75E-B1D2-4DEC-8ED3-1C2A0A998656}" presName="rootConnector" presStyleLbl="node1" presStyleIdx="5" presStyleCnt="6"/>
      <dgm:spPr/>
    </dgm:pt>
    <dgm:pt modelId="{56A58F8C-E79F-4896-97ED-44157F5F3D76}" type="pres">
      <dgm:prSet presAssocID="{BCE9F75E-B1D2-4DEC-8ED3-1C2A0A998656}" presName="childShape" presStyleCnt="0"/>
      <dgm:spPr/>
    </dgm:pt>
    <dgm:pt modelId="{A6A30230-1FC4-4BA6-8431-ABA02BDFF556}" type="pres">
      <dgm:prSet presAssocID="{DD62FDAE-9BB7-4B0F-B799-C0E3B48CD610}" presName="Name13" presStyleLbl="parChTrans1D2" presStyleIdx="12" presStyleCnt="13"/>
      <dgm:spPr/>
    </dgm:pt>
    <dgm:pt modelId="{6D870D0B-D52F-4BCC-B920-9D5F6602F6D0}" type="pres">
      <dgm:prSet presAssocID="{B31AFBC9-5E6B-4295-B87F-F455F3ECCA32}" presName="childText" presStyleLbl="bgAcc1" presStyleIdx="12" presStyleCnt="13" custScaleX="247394" custScaleY="311766">
        <dgm:presLayoutVars>
          <dgm:bulletEnabled val="1"/>
        </dgm:presLayoutVars>
      </dgm:prSet>
      <dgm:spPr/>
    </dgm:pt>
  </dgm:ptLst>
  <dgm:cxnLst>
    <dgm:cxn modelId="{55280B0A-A06B-4562-B58E-6603D323A512}" srcId="{A40EE06C-4740-41E9-A7B2-802FAB30B6EF}" destId="{940C634A-DCE9-4F57-81A4-FFEA98470956}" srcOrd="1" destOrd="0" parTransId="{59E30E3E-E3DA-4804-93F2-27C06BBE3305}" sibTransId="{C0B72851-582B-4AAF-82F8-C27B5A48E498}"/>
    <dgm:cxn modelId="{C982DF0E-DA49-417B-9371-784E020CAAD2}" srcId="{136667EC-18D2-4F16-BD9B-F4D78A1B63CD}" destId="{84D8DA8C-7EC7-4635-98BA-961E17D2041E}" srcOrd="2" destOrd="0" parTransId="{A716A0C7-4687-4CC7-B962-26B155FFAA9B}" sibTransId="{3FF6BCBA-3535-4944-A94E-55F3BF9B816B}"/>
    <dgm:cxn modelId="{4AEFAE0F-38B7-4444-8A58-352808B5A417}" type="presOf" srcId="{8264E415-F26F-4417-858A-9ED45EE76CF0}" destId="{75BE8656-4379-4144-BA73-E5A1CFC9897B}" srcOrd="0" destOrd="0" presId="urn:microsoft.com/office/officeart/2005/8/layout/hierarchy3"/>
    <dgm:cxn modelId="{462F6A1E-BC60-460D-BD8C-1C563178DF88}" type="presOf" srcId="{2C8AFC80-4325-4A22-BDE8-A769196CAF68}" destId="{F3DEE950-75BF-45E7-B55F-ED65E015D928}" srcOrd="0" destOrd="0" presId="urn:microsoft.com/office/officeart/2005/8/layout/hierarchy3"/>
    <dgm:cxn modelId="{A3500621-2DC8-415F-8466-069CC0BE81D7}" type="presOf" srcId="{940C634A-DCE9-4F57-81A4-FFEA98470956}" destId="{8C2DDF58-F4C5-474C-BA00-7555EF11A167}" srcOrd="0" destOrd="0" presId="urn:microsoft.com/office/officeart/2005/8/layout/hierarchy3"/>
    <dgm:cxn modelId="{489BD42F-4880-448E-9714-0DDF40C69C21}" type="presOf" srcId="{A40EE06C-4740-41E9-A7B2-802FAB30B6EF}" destId="{E93249FD-04D6-475D-B4BA-004913045379}" srcOrd="0" destOrd="0" presId="urn:microsoft.com/office/officeart/2005/8/layout/hierarchy3"/>
    <dgm:cxn modelId="{C5558230-97F5-4F4B-9C24-1ECCDCF3571F}" srcId="{BCE9F75E-B1D2-4DEC-8ED3-1C2A0A998656}" destId="{B31AFBC9-5E6B-4295-B87F-F455F3ECCA32}" srcOrd="0" destOrd="0" parTransId="{DD62FDAE-9BB7-4B0F-B799-C0E3B48CD610}" sibTransId="{C518DAE1-0F23-4962-8EB6-CAD3F34EE90D}"/>
    <dgm:cxn modelId="{0E5AC839-F240-4532-AA69-AC31AC028F82}" type="presOf" srcId="{9F786765-FC22-4D82-8A09-4CACE869BEA1}" destId="{6E818209-970E-4E96-8A13-65051D7EC93C}" srcOrd="0" destOrd="0" presId="urn:microsoft.com/office/officeart/2005/8/layout/hierarchy3"/>
    <dgm:cxn modelId="{356C7B3A-F97B-46EE-A962-130109E602D0}" type="presOf" srcId="{16DA9FB5-6D11-4BEE-B64F-9125D38E75BF}" destId="{8E82D5CC-CBAB-49F3-A1E7-B8C38CA8AD44}" srcOrd="0" destOrd="0" presId="urn:microsoft.com/office/officeart/2005/8/layout/hierarchy3"/>
    <dgm:cxn modelId="{3456355E-DFB9-4C16-838C-38907E090A32}" type="presOf" srcId="{B31AFBC9-5E6B-4295-B87F-F455F3ECCA32}" destId="{6D870D0B-D52F-4BCC-B920-9D5F6602F6D0}" srcOrd="0" destOrd="0" presId="urn:microsoft.com/office/officeart/2005/8/layout/hierarchy3"/>
    <dgm:cxn modelId="{0FACB561-6352-4A4F-886A-7F449CC45C7C}" srcId="{4F399C52-3D46-45C6-AB2F-EE704206A69E}" destId="{C74600B0-59C4-4B75-974C-4C0CF46762F7}" srcOrd="0" destOrd="0" parTransId="{16DA9FB5-6D11-4BEE-B64F-9125D38E75BF}" sibTransId="{2D0358B4-42D8-4427-9B62-57484FE8F874}"/>
    <dgm:cxn modelId="{A2E4D541-9DDC-439C-B5A7-741900E630FA}" type="presOf" srcId="{A8B0BBA4-F1C4-4457-9C42-692990CC0884}" destId="{16CCC141-58D3-420A-9314-7E258F62557F}" srcOrd="0" destOrd="0" presId="urn:microsoft.com/office/officeart/2005/8/layout/hierarchy3"/>
    <dgm:cxn modelId="{0F3B8864-9EEE-4BAD-BB39-731096841E59}" srcId="{153A163B-CB8F-4DFA-B06C-8EA89C28AF61}" destId="{A40EE06C-4740-41E9-A7B2-802FAB30B6EF}" srcOrd="2" destOrd="0" parTransId="{C0B903E2-E050-4E78-B68B-DD21A6F6674E}" sibTransId="{6EE8691C-3FE6-407E-8B00-686C9C72C252}"/>
    <dgm:cxn modelId="{0D8B9446-8218-42B8-BD92-77EAF168120E}" type="presOf" srcId="{4F399C52-3D46-45C6-AB2F-EE704206A69E}" destId="{E89F5D41-A697-4F5E-823B-4536C05EBE39}" srcOrd="0" destOrd="0" presId="urn:microsoft.com/office/officeart/2005/8/layout/hierarchy3"/>
    <dgm:cxn modelId="{0B5DCB46-AAA6-4E85-A91D-924B3A572E4E}" srcId="{153A163B-CB8F-4DFA-B06C-8EA89C28AF61}" destId="{BCE9F75E-B1D2-4DEC-8ED3-1C2A0A998656}" srcOrd="5" destOrd="0" parTransId="{B76690F0-3DB1-42D1-8F7E-A90C2D7931ED}" sibTransId="{C1052927-44DD-4790-B1D0-219696B734A3}"/>
    <dgm:cxn modelId="{2DD8D348-9BD7-45AA-B764-1337B4E91687}" type="presOf" srcId="{BCE9F75E-B1D2-4DEC-8ED3-1C2A0A998656}" destId="{F9AB5D22-3579-41CA-87CD-2838B9CE9018}" srcOrd="1" destOrd="0" presId="urn:microsoft.com/office/officeart/2005/8/layout/hierarchy3"/>
    <dgm:cxn modelId="{875E7549-3A7C-4940-AFC7-7A5BD7FFBA1A}" type="presOf" srcId="{39DCCB99-C7CF-4309-A982-1C70258A34B5}" destId="{4A38A699-22D2-4A94-9152-B821A51211FD}" srcOrd="0" destOrd="0" presId="urn:microsoft.com/office/officeart/2005/8/layout/hierarchy3"/>
    <dgm:cxn modelId="{0B319549-C84E-48CD-B8AA-87E0251FD940}" srcId="{4F399C52-3D46-45C6-AB2F-EE704206A69E}" destId="{73988E10-0654-40EF-A305-120737498F70}" srcOrd="1" destOrd="0" parTransId="{B3746B47-0C6B-461A-94C2-03F99F3145AB}" sibTransId="{38EAC2C3-4848-466B-B806-746B8A82E967}"/>
    <dgm:cxn modelId="{281BDD6A-A8EB-4577-8C4E-91FC11358AE2}" srcId="{A40EE06C-4740-41E9-A7B2-802FAB30B6EF}" destId="{42681C3D-176D-46BA-B901-36F2E322BEF8}" srcOrd="0" destOrd="0" parTransId="{A8B0BBA4-F1C4-4457-9C42-692990CC0884}" sibTransId="{CAB63220-5A01-4374-BE64-75829A653FB4}"/>
    <dgm:cxn modelId="{215E714D-4D5E-4E7B-A248-92E9C449FBAD}" type="presOf" srcId="{BCE9F75E-B1D2-4DEC-8ED3-1C2A0A998656}" destId="{C684D67F-A633-4941-93BC-1E516E087281}" srcOrd="0" destOrd="0" presId="urn:microsoft.com/office/officeart/2005/8/layout/hierarchy3"/>
    <dgm:cxn modelId="{C45A364E-7690-4FAD-9DFA-5597928104C9}" srcId="{153A163B-CB8F-4DFA-B06C-8EA89C28AF61}" destId="{136667EC-18D2-4F16-BD9B-F4D78A1B63CD}" srcOrd="3" destOrd="0" parTransId="{AC1657C5-AE69-4808-86D6-F8284E2B6708}" sibTransId="{0D2D4617-56B3-485D-9F59-1ED178E4EBBD}"/>
    <dgm:cxn modelId="{36E10E53-697C-4CFC-A02B-FE6FEC0C5427}" srcId="{153A163B-CB8F-4DFA-B06C-8EA89C28AF61}" destId="{0EEF6FBA-6205-4948-A49D-F8464FF2F6B9}" srcOrd="1" destOrd="0" parTransId="{0F57C038-63B8-4758-83E5-5ED5D46DFADC}" sibTransId="{28154A6A-0E4B-43D7-AFFB-25A52E7BFBEB}"/>
    <dgm:cxn modelId="{47F59374-35E4-4BBA-8346-9B2E0705CF24}" type="presOf" srcId="{A40EE06C-4740-41E9-A7B2-802FAB30B6EF}" destId="{4B4F8B79-796F-4E93-BF41-E4D45B935154}" srcOrd="1" destOrd="0" presId="urn:microsoft.com/office/officeart/2005/8/layout/hierarchy3"/>
    <dgm:cxn modelId="{4E752B59-9532-4228-90ED-6C0AA40BFE2F}" type="presOf" srcId="{4ED2A839-BCFE-43B8-88DD-C3A8A440D581}" destId="{B27D2804-1699-42D0-B2BC-94CF401AD5B3}" srcOrd="0" destOrd="0" presId="urn:microsoft.com/office/officeart/2005/8/layout/hierarchy3"/>
    <dgm:cxn modelId="{A9E6C979-908B-4B41-9A4C-F66E4CF5C120}" type="presOf" srcId="{DC646E8B-FA4A-4818-9D0D-7AF0CD6AF4BE}" destId="{1E24180A-AD90-467A-9D5A-D27028AA0861}" srcOrd="1" destOrd="0" presId="urn:microsoft.com/office/officeart/2005/8/layout/hierarchy3"/>
    <dgm:cxn modelId="{705DA282-10E7-48ED-9841-4C08610E99FD}" type="presOf" srcId="{136667EC-18D2-4F16-BD9B-F4D78A1B63CD}" destId="{C0973909-1507-4672-B16C-0E9F0E65E591}" srcOrd="1" destOrd="0" presId="urn:microsoft.com/office/officeart/2005/8/layout/hierarchy3"/>
    <dgm:cxn modelId="{68E41883-0B45-4773-81DF-8933F4B89505}" type="presOf" srcId="{0EEF6FBA-6205-4948-A49D-F8464FF2F6B9}" destId="{454A5FC4-0579-4DC0-A972-E04FA1EA8B0E}" srcOrd="0" destOrd="0" presId="urn:microsoft.com/office/officeart/2005/8/layout/hierarchy3"/>
    <dgm:cxn modelId="{C3E78985-8E74-4E6C-A13E-A6C6B297988C}" srcId="{4F399C52-3D46-45C6-AB2F-EE704206A69E}" destId="{8264E415-F26F-4417-858A-9ED45EE76CF0}" srcOrd="2" destOrd="0" parTransId="{5B1649B2-A24E-42BC-AB80-E62A55C70413}" sibTransId="{E768A064-859F-42C0-A30A-4998B951D6E8}"/>
    <dgm:cxn modelId="{F66C9185-BE55-471F-9C84-AA763CFF642A}" type="presOf" srcId="{47FCD75C-3CF6-445E-9B7E-CE6822B80D18}" destId="{E2C61B71-B5DB-4541-B97B-E9AFBC2A9A2E}" srcOrd="0" destOrd="0" presId="urn:microsoft.com/office/officeart/2005/8/layout/hierarchy3"/>
    <dgm:cxn modelId="{170F3187-6C3E-4D38-A684-34A78F3F5622}" type="presOf" srcId="{42681C3D-176D-46BA-B901-36F2E322BEF8}" destId="{86294034-DDEC-4BEC-B0A5-61D7D4879B43}" srcOrd="0" destOrd="0" presId="urn:microsoft.com/office/officeart/2005/8/layout/hierarchy3"/>
    <dgm:cxn modelId="{1D42EB89-AD54-4E86-9DBC-F753DDFCDA79}" type="presOf" srcId="{3BD14505-BEE1-4797-B8FE-F23AD1C584C0}" destId="{F9F438F8-13B7-4DEC-A3B4-9699EE1DB036}" srcOrd="0" destOrd="0" presId="urn:microsoft.com/office/officeart/2005/8/layout/hierarchy3"/>
    <dgm:cxn modelId="{F0E0838E-A866-4CDC-BC86-47E07CACD988}" type="presOf" srcId="{9933BB48-3F52-49BE-8FA5-8F5B78E633FF}" destId="{E99DC825-3478-4999-A6FB-9F8C62AC5153}" srcOrd="0" destOrd="0" presId="urn:microsoft.com/office/officeart/2005/8/layout/hierarchy3"/>
    <dgm:cxn modelId="{BBC67995-C1C6-4708-BF17-70FBBF8803C6}" type="presOf" srcId="{136667EC-18D2-4F16-BD9B-F4D78A1B63CD}" destId="{50B10008-E73D-4906-9647-810AE01EBD8B}" srcOrd="0" destOrd="0" presId="urn:microsoft.com/office/officeart/2005/8/layout/hierarchy3"/>
    <dgm:cxn modelId="{4858E296-FF3D-4DF1-AC95-C263C42AAB74}" type="presOf" srcId="{F786F5BB-1513-4F2D-B102-138D5DDB604B}" destId="{3722B5CC-AF5A-4910-9589-DBD93AF7CA72}" srcOrd="0" destOrd="0" presId="urn:microsoft.com/office/officeart/2005/8/layout/hierarchy3"/>
    <dgm:cxn modelId="{AA12FD99-56AE-49E2-B231-6448DFA1C14C}" type="presOf" srcId="{DC646E8B-FA4A-4818-9D0D-7AF0CD6AF4BE}" destId="{5670C2F1-0254-4AD6-8E8D-A4F7AA7BB7DF}" srcOrd="0" destOrd="0" presId="urn:microsoft.com/office/officeart/2005/8/layout/hierarchy3"/>
    <dgm:cxn modelId="{54779D9C-4A4B-49A3-9F7C-BFBD337D97C7}" type="presOf" srcId="{84D8DA8C-7EC7-4635-98BA-961E17D2041E}" destId="{ACB13C87-FC14-4337-AA36-3B72A972093F}" srcOrd="0" destOrd="0" presId="urn:microsoft.com/office/officeart/2005/8/layout/hierarchy3"/>
    <dgm:cxn modelId="{BAFD0B9D-0587-4F66-A076-03738BF1C02E}" srcId="{153A163B-CB8F-4DFA-B06C-8EA89C28AF61}" destId="{4F399C52-3D46-45C6-AB2F-EE704206A69E}" srcOrd="0" destOrd="0" parTransId="{8B44AF4B-CF74-42BB-A20F-E9D403575C1D}" sibTransId="{F559F694-F83E-45AC-AB08-2CB4E85E082B}"/>
    <dgm:cxn modelId="{855A6BA1-7A45-43DB-A7F0-51538F8EA413}" srcId="{136667EC-18D2-4F16-BD9B-F4D78A1B63CD}" destId="{5B9AC7B4-26F4-4704-9257-61323005CC4A}" srcOrd="1" destOrd="0" parTransId="{336D4CF5-70D0-448D-9475-59DB01CA22D7}" sibTransId="{F3091804-DED0-40CF-B9C9-FEAD55FF2EC5}"/>
    <dgm:cxn modelId="{C53B8CAA-03ED-457E-922D-C4D972B79E55}" srcId="{DC646E8B-FA4A-4818-9D0D-7AF0CD6AF4BE}" destId="{3D64718E-A21F-47AC-A0A3-28A2203FCA3E}" srcOrd="0" destOrd="0" parTransId="{47FCD75C-3CF6-445E-9B7E-CE6822B80D18}" sibTransId="{CA80E1AA-480B-4D7B-A68F-9533F1267AE0}"/>
    <dgm:cxn modelId="{1123DCB3-0772-4F89-A136-6C910D9E87DD}" type="presOf" srcId="{DD62FDAE-9BB7-4B0F-B799-C0E3B48CD610}" destId="{A6A30230-1FC4-4BA6-8431-ABA02BDFF556}" srcOrd="0" destOrd="0" presId="urn:microsoft.com/office/officeart/2005/8/layout/hierarchy3"/>
    <dgm:cxn modelId="{7EA990B8-3CBA-48AF-AC27-01EF64E7E82F}" srcId="{136667EC-18D2-4F16-BD9B-F4D78A1B63CD}" destId="{9933BB48-3F52-49BE-8FA5-8F5B78E633FF}" srcOrd="0" destOrd="0" parTransId="{9F786765-FC22-4D82-8A09-4CACE869BEA1}" sibTransId="{2C48913A-7ED6-469A-9B79-1C351AADB29A}"/>
    <dgm:cxn modelId="{28751BB9-AB15-422A-BB6D-67CF3CB376A0}" type="presOf" srcId="{0EEF6FBA-6205-4948-A49D-F8464FF2F6B9}" destId="{CAA0DBEC-1B0F-4808-BAEB-1DC2EE874D0D}" srcOrd="1" destOrd="0" presId="urn:microsoft.com/office/officeart/2005/8/layout/hierarchy3"/>
    <dgm:cxn modelId="{42F0A4C7-BBDC-457B-B7F1-C176CE8A99D8}" type="presOf" srcId="{F138970C-ECFB-44CC-B331-21C3D3ED3808}" destId="{20F54E50-8CA5-40F1-BBCE-93059B1CF2D2}" srcOrd="0" destOrd="0" presId="urn:microsoft.com/office/officeart/2005/8/layout/hierarchy3"/>
    <dgm:cxn modelId="{AF8F61CB-0C3D-4C87-9901-5A6AA064110F}" type="presOf" srcId="{C74600B0-59C4-4B75-974C-4C0CF46762F7}" destId="{B897BEC6-30EF-4AA9-A9C1-DF2AC1F34EE7}" srcOrd="0" destOrd="0" presId="urn:microsoft.com/office/officeart/2005/8/layout/hierarchy3"/>
    <dgm:cxn modelId="{F73AFBCC-B0B1-4359-B692-77B4839D2977}" type="presOf" srcId="{A716A0C7-4687-4CC7-B962-26B155FFAA9B}" destId="{AAE22F05-87AB-48FF-A0EF-EE74134D284E}" srcOrd="0" destOrd="0" presId="urn:microsoft.com/office/officeart/2005/8/layout/hierarchy3"/>
    <dgm:cxn modelId="{F27D77CF-D8FD-4AAE-B1C2-9482E529EB21}" srcId="{0EEF6FBA-6205-4948-A49D-F8464FF2F6B9}" destId="{F786F5BB-1513-4F2D-B102-138D5DDB604B}" srcOrd="0" destOrd="0" parTransId="{4ED2A839-BCFE-43B8-88DD-C3A8A440D581}" sibTransId="{CBCDD9E0-262E-4B8C-A69C-4B557C4693FA}"/>
    <dgm:cxn modelId="{9B6A07D0-EAC6-4785-807C-B92A9428C468}" type="presOf" srcId="{4F399C52-3D46-45C6-AB2F-EE704206A69E}" destId="{A2C3FD9E-18D2-4300-A091-5C4FC099E1B6}" srcOrd="1" destOrd="0" presId="urn:microsoft.com/office/officeart/2005/8/layout/hierarchy3"/>
    <dgm:cxn modelId="{A653FBD3-BADF-486F-8B0A-941ACECC2E75}" type="presOf" srcId="{5B9AC7B4-26F4-4704-9257-61323005CC4A}" destId="{5EF65555-4CB3-4D8D-A883-1223A2F1B97A}" srcOrd="0" destOrd="0" presId="urn:microsoft.com/office/officeart/2005/8/layout/hierarchy3"/>
    <dgm:cxn modelId="{7D40ABD4-DC01-498C-A844-9B7E8401811F}" srcId="{153A163B-CB8F-4DFA-B06C-8EA89C28AF61}" destId="{DC646E8B-FA4A-4818-9D0D-7AF0CD6AF4BE}" srcOrd="4" destOrd="0" parTransId="{8C1F58B6-4A40-4D9A-8ED7-3D3D3749032E}" sibTransId="{5A20DEA4-1698-4403-B1B7-C3D3B19586AB}"/>
    <dgm:cxn modelId="{9F90FFDC-6E03-4686-942F-CD27AABC4022}" type="presOf" srcId="{5B1649B2-A24E-42BC-AB80-E62A55C70413}" destId="{03208C67-9789-44E8-AF32-9805C0C98A22}" srcOrd="0" destOrd="0" presId="urn:microsoft.com/office/officeart/2005/8/layout/hierarchy3"/>
    <dgm:cxn modelId="{46C737DF-4AFE-4332-B43C-38D443EDBA65}" type="presOf" srcId="{153A163B-CB8F-4DFA-B06C-8EA89C28AF61}" destId="{F947FCE4-AC2C-4B98-BB45-D3056FAA45DD}" srcOrd="0" destOrd="0" presId="urn:microsoft.com/office/officeart/2005/8/layout/hierarchy3"/>
    <dgm:cxn modelId="{389E7CE0-7320-4409-88E3-04D3166D56A2}" type="presOf" srcId="{336D4CF5-70D0-448D-9475-59DB01CA22D7}" destId="{D4ADBC25-1089-439A-85F2-998FB92A265A}" srcOrd="0" destOrd="0" presId="urn:microsoft.com/office/officeart/2005/8/layout/hierarchy3"/>
    <dgm:cxn modelId="{0B96DCEF-E68B-45FF-8512-4E5FAD4DD14A}" type="presOf" srcId="{59E30E3E-E3DA-4804-93F2-27C06BBE3305}" destId="{F7756DF7-9281-4DEC-80A1-C9A90D2785FF}" srcOrd="0" destOrd="0" presId="urn:microsoft.com/office/officeart/2005/8/layout/hierarchy3"/>
    <dgm:cxn modelId="{75BE2AF1-BACC-499E-A4DE-700721B03113}" srcId="{DC646E8B-FA4A-4818-9D0D-7AF0CD6AF4BE}" destId="{3BD14505-BEE1-4797-B8FE-F23AD1C584C0}" srcOrd="1" destOrd="0" parTransId="{F138970C-ECFB-44CC-B331-21C3D3ED3808}" sibTransId="{C3914487-61DC-4C50-948E-A6869C260869}"/>
    <dgm:cxn modelId="{C24C28F8-15BD-4298-9524-416CA7615403}" srcId="{0EEF6FBA-6205-4948-A49D-F8464FF2F6B9}" destId="{2C8AFC80-4325-4A22-BDE8-A769196CAF68}" srcOrd="1" destOrd="0" parTransId="{39DCCB99-C7CF-4309-A982-1C70258A34B5}" sibTransId="{5A261A60-4ED4-4A31-AAC6-3D4B1DB0C1A8}"/>
    <dgm:cxn modelId="{225DC3F8-72CD-499B-A408-2180C9EDD2BF}" type="presOf" srcId="{3D64718E-A21F-47AC-A0A3-28A2203FCA3E}" destId="{7101349B-EBF9-4D97-A07B-41E1ABA77240}" srcOrd="0" destOrd="0" presId="urn:microsoft.com/office/officeart/2005/8/layout/hierarchy3"/>
    <dgm:cxn modelId="{C88DFDFB-7D9D-46B6-92D6-A59D61CE90EE}" type="presOf" srcId="{73988E10-0654-40EF-A305-120737498F70}" destId="{02FF0EB4-081A-480A-B65C-70CA47F36CFE}" srcOrd="0" destOrd="0" presId="urn:microsoft.com/office/officeart/2005/8/layout/hierarchy3"/>
    <dgm:cxn modelId="{156257FE-562C-4C6D-B2BB-11BB080FFA9A}" type="presOf" srcId="{B3746B47-0C6B-461A-94C2-03F99F3145AB}" destId="{C46418F5-40E4-4CAD-9C83-493E2A02D37E}" srcOrd="0" destOrd="0" presId="urn:microsoft.com/office/officeart/2005/8/layout/hierarchy3"/>
    <dgm:cxn modelId="{850F3D4E-EB5F-4B94-8B6D-42B0B3CB752F}" type="presParOf" srcId="{F947FCE4-AC2C-4B98-BB45-D3056FAA45DD}" destId="{803E103E-2408-47D8-85CC-5394670E45F7}" srcOrd="0" destOrd="0" presId="urn:microsoft.com/office/officeart/2005/8/layout/hierarchy3"/>
    <dgm:cxn modelId="{1933E506-46A0-494C-8C04-5D6CAD5746E5}" type="presParOf" srcId="{803E103E-2408-47D8-85CC-5394670E45F7}" destId="{71F84759-A3FB-41F8-93AF-5BC1E287008F}" srcOrd="0" destOrd="0" presId="urn:microsoft.com/office/officeart/2005/8/layout/hierarchy3"/>
    <dgm:cxn modelId="{9F3F2B34-5FDC-4E90-98CA-380D0218177A}" type="presParOf" srcId="{71F84759-A3FB-41F8-93AF-5BC1E287008F}" destId="{E89F5D41-A697-4F5E-823B-4536C05EBE39}" srcOrd="0" destOrd="0" presId="urn:microsoft.com/office/officeart/2005/8/layout/hierarchy3"/>
    <dgm:cxn modelId="{EA7B3E4B-92C3-4518-83F5-8DF56B12296B}" type="presParOf" srcId="{71F84759-A3FB-41F8-93AF-5BC1E287008F}" destId="{A2C3FD9E-18D2-4300-A091-5C4FC099E1B6}" srcOrd="1" destOrd="0" presId="urn:microsoft.com/office/officeart/2005/8/layout/hierarchy3"/>
    <dgm:cxn modelId="{A2EA07C8-F16F-4510-BAE3-07573C88DBDB}" type="presParOf" srcId="{803E103E-2408-47D8-85CC-5394670E45F7}" destId="{32FA9ADF-3A88-48EE-921A-854C33AD19E9}" srcOrd="1" destOrd="0" presId="urn:microsoft.com/office/officeart/2005/8/layout/hierarchy3"/>
    <dgm:cxn modelId="{CD0C3067-688A-466D-ADC3-3A628D6A78C7}" type="presParOf" srcId="{32FA9ADF-3A88-48EE-921A-854C33AD19E9}" destId="{8E82D5CC-CBAB-49F3-A1E7-B8C38CA8AD44}" srcOrd="0" destOrd="0" presId="urn:microsoft.com/office/officeart/2005/8/layout/hierarchy3"/>
    <dgm:cxn modelId="{743D0019-F8BD-4F89-8F47-A1995132CD47}" type="presParOf" srcId="{32FA9ADF-3A88-48EE-921A-854C33AD19E9}" destId="{B897BEC6-30EF-4AA9-A9C1-DF2AC1F34EE7}" srcOrd="1" destOrd="0" presId="urn:microsoft.com/office/officeart/2005/8/layout/hierarchy3"/>
    <dgm:cxn modelId="{000B0F55-31AE-4B6F-B3FE-1E258EB142A4}" type="presParOf" srcId="{32FA9ADF-3A88-48EE-921A-854C33AD19E9}" destId="{C46418F5-40E4-4CAD-9C83-493E2A02D37E}" srcOrd="2" destOrd="0" presId="urn:microsoft.com/office/officeart/2005/8/layout/hierarchy3"/>
    <dgm:cxn modelId="{B8EE905C-F7AB-4E6E-884F-7C5675AB3F5A}" type="presParOf" srcId="{32FA9ADF-3A88-48EE-921A-854C33AD19E9}" destId="{02FF0EB4-081A-480A-B65C-70CA47F36CFE}" srcOrd="3" destOrd="0" presId="urn:microsoft.com/office/officeart/2005/8/layout/hierarchy3"/>
    <dgm:cxn modelId="{20AB7698-E722-493A-A666-27AAC290B493}" type="presParOf" srcId="{32FA9ADF-3A88-48EE-921A-854C33AD19E9}" destId="{03208C67-9789-44E8-AF32-9805C0C98A22}" srcOrd="4" destOrd="0" presId="urn:microsoft.com/office/officeart/2005/8/layout/hierarchy3"/>
    <dgm:cxn modelId="{14396A22-D762-4D4F-93A5-F5B7F1376073}" type="presParOf" srcId="{32FA9ADF-3A88-48EE-921A-854C33AD19E9}" destId="{75BE8656-4379-4144-BA73-E5A1CFC9897B}" srcOrd="5" destOrd="0" presId="urn:microsoft.com/office/officeart/2005/8/layout/hierarchy3"/>
    <dgm:cxn modelId="{DF0CCD59-0820-4674-9164-FCBDF91FFC2F}" type="presParOf" srcId="{F947FCE4-AC2C-4B98-BB45-D3056FAA45DD}" destId="{3E69DB23-84F4-47ED-B3BB-3D17F9772275}" srcOrd="1" destOrd="0" presId="urn:microsoft.com/office/officeart/2005/8/layout/hierarchy3"/>
    <dgm:cxn modelId="{D4E4DD35-D524-4A3A-AF67-C89EB4C41CBC}" type="presParOf" srcId="{3E69DB23-84F4-47ED-B3BB-3D17F9772275}" destId="{B92B30BB-8636-4517-B032-511AD1244A10}" srcOrd="0" destOrd="0" presId="urn:microsoft.com/office/officeart/2005/8/layout/hierarchy3"/>
    <dgm:cxn modelId="{7394D1DC-C5FF-46C9-9B51-9B8C565506CE}" type="presParOf" srcId="{B92B30BB-8636-4517-B032-511AD1244A10}" destId="{454A5FC4-0579-4DC0-A972-E04FA1EA8B0E}" srcOrd="0" destOrd="0" presId="urn:microsoft.com/office/officeart/2005/8/layout/hierarchy3"/>
    <dgm:cxn modelId="{064C990D-1C34-40F9-9DDE-7665762631C6}" type="presParOf" srcId="{B92B30BB-8636-4517-B032-511AD1244A10}" destId="{CAA0DBEC-1B0F-4808-BAEB-1DC2EE874D0D}" srcOrd="1" destOrd="0" presId="urn:microsoft.com/office/officeart/2005/8/layout/hierarchy3"/>
    <dgm:cxn modelId="{9299A833-C2A3-443C-A80A-5E1BEDCA4863}" type="presParOf" srcId="{3E69DB23-84F4-47ED-B3BB-3D17F9772275}" destId="{921AA237-C8F8-4B8D-85E2-3F3D1B6CA66E}" srcOrd="1" destOrd="0" presId="urn:microsoft.com/office/officeart/2005/8/layout/hierarchy3"/>
    <dgm:cxn modelId="{5DA742E8-BD3A-4D60-A020-789867AB04F9}" type="presParOf" srcId="{921AA237-C8F8-4B8D-85E2-3F3D1B6CA66E}" destId="{B27D2804-1699-42D0-B2BC-94CF401AD5B3}" srcOrd="0" destOrd="0" presId="urn:microsoft.com/office/officeart/2005/8/layout/hierarchy3"/>
    <dgm:cxn modelId="{348603C4-5008-4470-A127-BA3CA1BD4426}" type="presParOf" srcId="{921AA237-C8F8-4B8D-85E2-3F3D1B6CA66E}" destId="{3722B5CC-AF5A-4910-9589-DBD93AF7CA72}" srcOrd="1" destOrd="0" presId="urn:microsoft.com/office/officeart/2005/8/layout/hierarchy3"/>
    <dgm:cxn modelId="{36210618-0C95-4A70-909E-D1DC2D3F531B}" type="presParOf" srcId="{921AA237-C8F8-4B8D-85E2-3F3D1B6CA66E}" destId="{4A38A699-22D2-4A94-9152-B821A51211FD}" srcOrd="2" destOrd="0" presId="urn:microsoft.com/office/officeart/2005/8/layout/hierarchy3"/>
    <dgm:cxn modelId="{448D08F3-FCFA-4369-9612-DDC7C5BEFA36}" type="presParOf" srcId="{921AA237-C8F8-4B8D-85E2-3F3D1B6CA66E}" destId="{F3DEE950-75BF-45E7-B55F-ED65E015D928}" srcOrd="3" destOrd="0" presId="urn:microsoft.com/office/officeart/2005/8/layout/hierarchy3"/>
    <dgm:cxn modelId="{DC1B6E34-0E38-4463-A37D-FD5A41A62DC8}" type="presParOf" srcId="{F947FCE4-AC2C-4B98-BB45-D3056FAA45DD}" destId="{184222C7-1919-4D2E-B3D1-074D96855AF6}" srcOrd="2" destOrd="0" presId="urn:microsoft.com/office/officeart/2005/8/layout/hierarchy3"/>
    <dgm:cxn modelId="{444FF143-57CA-4FE9-B653-D8B7D5C5FA33}" type="presParOf" srcId="{184222C7-1919-4D2E-B3D1-074D96855AF6}" destId="{6A01C7F3-67D6-4DE7-96D9-3E6007B1806F}" srcOrd="0" destOrd="0" presId="urn:microsoft.com/office/officeart/2005/8/layout/hierarchy3"/>
    <dgm:cxn modelId="{F036825F-53AA-48C2-9432-106EEBCBE6AE}" type="presParOf" srcId="{6A01C7F3-67D6-4DE7-96D9-3E6007B1806F}" destId="{E93249FD-04D6-475D-B4BA-004913045379}" srcOrd="0" destOrd="0" presId="urn:microsoft.com/office/officeart/2005/8/layout/hierarchy3"/>
    <dgm:cxn modelId="{93BF6FB5-7FA2-49FB-A02C-0DD736033E5A}" type="presParOf" srcId="{6A01C7F3-67D6-4DE7-96D9-3E6007B1806F}" destId="{4B4F8B79-796F-4E93-BF41-E4D45B935154}" srcOrd="1" destOrd="0" presId="urn:microsoft.com/office/officeart/2005/8/layout/hierarchy3"/>
    <dgm:cxn modelId="{86CD807D-1CA6-4F83-8A7F-07105A30E67D}" type="presParOf" srcId="{184222C7-1919-4D2E-B3D1-074D96855AF6}" destId="{1A5534D8-0BA2-4CB1-B02E-A80C471FA287}" srcOrd="1" destOrd="0" presId="urn:microsoft.com/office/officeart/2005/8/layout/hierarchy3"/>
    <dgm:cxn modelId="{DA63E76F-B284-4BE0-935C-F78CE1D23FB2}" type="presParOf" srcId="{1A5534D8-0BA2-4CB1-B02E-A80C471FA287}" destId="{16CCC141-58D3-420A-9314-7E258F62557F}" srcOrd="0" destOrd="0" presId="urn:microsoft.com/office/officeart/2005/8/layout/hierarchy3"/>
    <dgm:cxn modelId="{98BE696F-3E27-4CB0-AF00-6A4A3086FA37}" type="presParOf" srcId="{1A5534D8-0BA2-4CB1-B02E-A80C471FA287}" destId="{86294034-DDEC-4BEC-B0A5-61D7D4879B43}" srcOrd="1" destOrd="0" presId="urn:microsoft.com/office/officeart/2005/8/layout/hierarchy3"/>
    <dgm:cxn modelId="{DCA9017E-A117-44FD-990B-AC09170703CD}" type="presParOf" srcId="{1A5534D8-0BA2-4CB1-B02E-A80C471FA287}" destId="{F7756DF7-9281-4DEC-80A1-C9A90D2785FF}" srcOrd="2" destOrd="0" presId="urn:microsoft.com/office/officeart/2005/8/layout/hierarchy3"/>
    <dgm:cxn modelId="{E2588DE1-CD63-4AA7-A4CD-89E2869F24CB}" type="presParOf" srcId="{1A5534D8-0BA2-4CB1-B02E-A80C471FA287}" destId="{8C2DDF58-F4C5-474C-BA00-7555EF11A167}" srcOrd="3" destOrd="0" presId="urn:microsoft.com/office/officeart/2005/8/layout/hierarchy3"/>
    <dgm:cxn modelId="{CC57C806-3A96-4156-8116-5854B07055F8}" type="presParOf" srcId="{F947FCE4-AC2C-4B98-BB45-D3056FAA45DD}" destId="{37D5C38E-2658-43F4-81CE-842B4715774C}" srcOrd="3" destOrd="0" presId="urn:microsoft.com/office/officeart/2005/8/layout/hierarchy3"/>
    <dgm:cxn modelId="{2EB94A73-C581-423C-89E3-A2DD7CA7FABF}" type="presParOf" srcId="{37D5C38E-2658-43F4-81CE-842B4715774C}" destId="{68A53323-EFE9-45A7-B1A7-CAC9768CE11A}" srcOrd="0" destOrd="0" presId="urn:microsoft.com/office/officeart/2005/8/layout/hierarchy3"/>
    <dgm:cxn modelId="{329CFC72-A075-4905-9BD6-3DDCE32FA9FC}" type="presParOf" srcId="{68A53323-EFE9-45A7-B1A7-CAC9768CE11A}" destId="{50B10008-E73D-4906-9647-810AE01EBD8B}" srcOrd="0" destOrd="0" presId="urn:microsoft.com/office/officeart/2005/8/layout/hierarchy3"/>
    <dgm:cxn modelId="{31739D10-67AC-4617-B4C6-83EA7B459561}" type="presParOf" srcId="{68A53323-EFE9-45A7-B1A7-CAC9768CE11A}" destId="{C0973909-1507-4672-B16C-0E9F0E65E591}" srcOrd="1" destOrd="0" presId="urn:microsoft.com/office/officeart/2005/8/layout/hierarchy3"/>
    <dgm:cxn modelId="{36243086-60DA-4771-8BB8-6451D36E52DE}" type="presParOf" srcId="{37D5C38E-2658-43F4-81CE-842B4715774C}" destId="{3A52E4B5-0F56-449B-AEE5-A0368CC64DF8}" srcOrd="1" destOrd="0" presId="urn:microsoft.com/office/officeart/2005/8/layout/hierarchy3"/>
    <dgm:cxn modelId="{78009BF8-41B2-4723-B081-1A96397E3832}" type="presParOf" srcId="{3A52E4B5-0F56-449B-AEE5-A0368CC64DF8}" destId="{6E818209-970E-4E96-8A13-65051D7EC93C}" srcOrd="0" destOrd="0" presId="urn:microsoft.com/office/officeart/2005/8/layout/hierarchy3"/>
    <dgm:cxn modelId="{E955F8B9-D38F-449A-BAF7-59916C084893}" type="presParOf" srcId="{3A52E4B5-0F56-449B-AEE5-A0368CC64DF8}" destId="{E99DC825-3478-4999-A6FB-9F8C62AC5153}" srcOrd="1" destOrd="0" presId="urn:microsoft.com/office/officeart/2005/8/layout/hierarchy3"/>
    <dgm:cxn modelId="{9681F379-9C27-4135-AEF6-B5B877FE7EF0}" type="presParOf" srcId="{3A52E4B5-0F56-449B-AEE5-A0368CC64DF8}" destId="{D4ADBC25-1089-439A-85F2-998FB92A265A}" srcOrd="2" destOrd="0" presId="urn:microsoft.com/office/officeart/2005/8/layout/hierarchy3"/>
    <dgm:cxn modelId="{3F9F57B7-2ECF-438C-A424-ACE1B6BF8225}" type="presParOf" srcId="{3A52E4B5-0F56-449B-AEE5-A0368CC64DF8}" destId="{5EF65555-4CB3-4D8D-A883-1223A2F1B97A}" srcOrd="3" destOrd="0" presId="urn:microsoft.com/office/officeart/2005/8/layout/hierarchy3"/>
    <dgm:cxn modelId="{8A70E567-8E1A-4A6D-B302-B48F8DD18791}" type="presParOf" srcId="{3A52E4B5-0F56-449B-AEE5-A0368CC64DF8}" destId="{AAE22F05-87AB-48FF-A0EF-EE74134D284E}" srcOrd="4" destOrd="0" presId="urn:microsoft.com/office/officeart/2005/8/layout/hierarchy3"/>
    <dgm:cxn modelId="{D3A5D4FC-CD05-4DD6-B2CF-420AEC580258}" type="presParOf" srcId="{3A52E4B5-0F56-449B-AEE5-A0368CC64DF8}" destId="{ACB13C87-FC14-4337-AA36-3B72A972093F}" srcOrd="5" destOrd="0" presId="urn:microsoft.com/office/officeart/2005/8/layout/hierarchy3"/>
    <dgm:cxn modelId="{5F5874B4-E56D-47ED-A302-38F398F305C5}" type="presParOf" srcId="{F947FCE4-AC2C-4B98-BB45-D3056FAA45DD}" destId="{B4FFC2BB-94CE-436A-A78F-609AE3C7E997}" srcOrd="4" destOrd="0" presId="urn:microsoft.com/office/officeart/2005/8/layout/hierarchy3"/>
    <dgm:cxn modelId="{304E3596-DE4F-4F47-B74B-D6EC87317A9C}" type="presParOf" srcId="{B4FFC2BB-94CE-436A-A78F-609AE3C7E997}" destId="{CF07E954-1036-4C60-8253-671DE3A0C821}" srcOrd="0" destOrd="0" presId="urn:microsoft.com/office/officeart/2005/8/layout/hierarchy3"/>
    <dgm:cxn modelId="{6511360F-4FEA-4589-8764-2CB9EBB617CB}" type="presParOf" srcId="{CF07E954-1036-4C60-8253-671DE3A0C821}" destId="{5670C2F1-0254-4AD6-8E8D-A4F7AA7BB7DF}" srcOrd="0" destOrd="0" presId="urn:microsoft.com/office/officeart/2005/8/layout/hierarchy3"/>
    <dgm:cxn modelId="{6470510A-EAC5-4961-95E0-405FF6765318}" type="presParOf" srcId="{CF07E954-1036-4C60-8253-671DE3A0C821}" destId="{1E24180A-AD90-467A-9D5A-D27028AA0861}" srcOrd="1" destOrd="0" presId="urn:microsoft.com/office/officeart/2005/8/layout/hierarchy3"/>
    <dgm:cxn modelId="{DC88BAC8-7456-4E6D-811F-6D1AD63235F3}" type="presParOf" srcId="{B4FFC2BB-94CE-436A-A78F-609AE3C7E997}" destId="{5C40FF3B-DD90-4AA5-AC3C-9019547F7351}" srcOrd="1" destOrd="0" presId="urn:microsoft.com/office/officeart/2005/8/layout/hierarchy3"/>
    <dgm:cxn modelId="{899C6C81-3447-4F68-8DCA-2F7FCAAAC263}" type="presParOf" srcId="{5C40FF3B-DD90-4AA5-AC3C-9019547F7351}" destId="{E2C61B71-B5DB-4541-B97B-E9AFBC2A9A2E}" srcOrd="0" destOrd="0" presId="urn:microsoft.com/office/officeart/2005/8/layout/hierarchy3"/>
    <dgm:cxn modelId="{DF801338-EE1A-4918-A66E-F9CEF92772CA}" type="presParOf" srcId="{5C40FF3B-DD90-4AA5-AC3C-9019547F7351}" destId="{7101349B-EBF9-4D97-A07B-41E1ABA77240}" srcOrd="1" destOrd="0" presId="urn:microsoft.com/office/officeart/2005/8/layout/hierarchy3"/>
    <dgm:cxn modelId="{65F921D2-4564-44AE-9AF4-2C0B5DCA323B}" type="presParOf" srcId="{5C40FF3B-DD90-4AA5-AC3C-9019547F7351}" destId="{20F54E50-8CA5-40F1-BBCE-93059B1CF2D2}" srcOrd="2" destOrd="0" presId="urn:microsoft.com/office/officeart/2005/8/layout/hierarchy3"/>
    <dgm:cxn modelId="{23847EC0-0309-4B14-9123-454FC974DBE1}" type="presParOf" srcId="{5C40FF3B-DD90-4AA5-AC3C-9019547F7351}" destId="{F9F438F8-13B7-4DEC-A3B4-9699EE1DB036}" srcOrd="3" destOrd="0" presId="urn:microsoft.com/office/officeart/2005/8/layout/hierarchy3"/>
    <dgm:cxn modelId="{0E863A4B-752B-4CF8-9F67-6935D836F671}" type="presParOf" srcId="{F947FCE4-AC2C-4B98-BB45-D3056FAA45DD}" destId="{F70ED9E7-CB4B-4321-BCC4-59AE02A38197}" srcOrd="5" destOrd="0" presId="urn:microsoft.com/office/officeart/2005/8/layout/hierarchy3"/>
    <dgm:cxn modelId="{4874135C-A469-40DB-9628-E520033C3D59}" type="presParOf" srcId="{F70ED9E7-CB4B-4321-BCC4-59AE02A38197}" destId="{A13439EC-860B-4FDA-92CF-AFCBAAB53396}" srcOrd="0" destOrd="0" presId="urn:microsoft.com/office/officeart/2005/8/layout/hierarchy3"/>
    <dgm:cxn modelId="{265E99DA-ABF0-4BF0-91F7-BC73785DFCC6}" type="presParOf" srcId="{A13439EC-860B-4FDA-92CF-AFCBAAB53396}" destId="{C684D67F-A633-4941-93BC-1E516E087281}" srcOrd="0" destOrd="0" presId="urn:microsoft.com/office/officeart/2005/8/layout/hierarchy3"/>
    <dgm:cxn modelId="{C4541DCC-5E89-4B1F-A3E4-63DB82170136}" type="presParOf" srcId="{A13439EC-860B-4FDA-92CF-AFCBAAB53396}" destId="{F9AB5D22-3579-41CA-87CD-2838B9CE9018}" srcOrd="1" destOrd="0" presId="urn:microsoft.com/office/officeart/2005/8/layout/hierarchy3"/>
    <dgm:cxn modelId="{6FC52876-8278-4353-99B0-E6DB5D4BC802}" type="presParOf" srcId="{F70ED9E7-CB4B-4321-BCC4-59AE02A38197}" destId="{56A58F8C-E79F-4896-97ED-44157F5F3D76}" srcOrd="1" destOrd="0" presId="urn:microsoft.com/office/officeart/2005/8/layout/hierarchy3"/>
    <dgm:cxn modelId="{2D393A16-552B-4792-9563-AA9D6A729F75}" type="presParOf" srcId="{56A58F8C-E79F-4896-97ED-44157F5F3D76}" destId="{A6A30230-1FC4-4BA6-8431-ABA02BDFF556}" srcOrd="0" destOrd="0" presId="urn:microsoft.com/office/officeart/2005/8/layout/hierarchy3"/>
    <dgm:cxn modelId="{CAD64C76-DB38-4722-909C-FB8A7D7F77EE}" type="presParOf" srcId="{56A58F8C-E79F-4896-97ED-44157F5F3D76}" destId="{6D870D0B-D52F-4BCC-B920-9D5F6602F6D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EBA68-7328-4273-B09F-24EE54BD642C}">
      <dsp:nvSpPr>
        <dsp:cNvPr id="0" name=""/>
        <dsp:cNvSpPr/>
      </dsp:nvSpPr>
      <dsp:spPr>
        <a:xfrm>
          <a:off x="4480393" y="2035089"/>
          <a:ext cx="236342" cy="772118"/>
        </a:xfrm>
        <a:custGeom>
          <a:avLst/>
          <a:gdLst/>
          <a:ahLst/>
          <a:cxnLst/>
          <a:rect l="0" t="0" r="0" b="0"/>
          <a:pathLst>
            <a:path>
              <a:moveTo>
                <a:pt x="236342" y="0"/>
              </a:moveTo>
              <a:lnTo>
                <a:pt x="236342" y="772118"/>
              </a:lnTo>
              <a:lnTo>
                <a:pt x="0" y="77211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66932-38F1-4BAE-8A92-507E5C641DEE}">
      <dsp:nvSpPr>
        <dsp:cNvPr id="0" name=""/>
        <dsp:cNvSpPr/>
      </dsp:nvSpPr>
      <dsp:spPr>
        <a:xfrm>
          <a:off x="4716736" y="2035089"/>
          <a:ext cx="3830848" cy="1544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7076"/>
              </a:lnTo>
              <a:lnTo>
                <a:pt x="3830848" y="1377076"/>
              </a:lnTo>
              <a:lnTo>
                <a:pt x="3830848" y="154423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FEB08-827F-46CF-B616-2487AD683475}">
      <dsp:nvSpPr>
        <dsp:cNvPr id="0" name=""/>
        <dsp:cNvSpPr/>
      </dsp:nvSpPr>
      <dsp:spPr>
        <a:xfrm>
          <a:off x="4716736" y="2035089"/>
          <a:ext cx="1886279" cy="1544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7076"/>
              </a:lnTo>
              <a:lnTo>
                <a:pt x="1886279" y="1377076"/>
              </a:lnTo>
              <a:lnTo>
                <a:pt x="1886279" y="154423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9AE46-D884-4492-ABF2-6B48AF8F051A}">
      <dsp:nvSpPr>
        <dsp:cNvPr id="0" name=""/>
        <dsp:cNvSpPr/>
      </dsp:nvSpPr>
      <dsp:spPr>
        <a:xfrm>
          <a:off x="4664829" y="4295723"/>
          <a:ext cx="2825439" cy="1078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1395"/>
              </a:lnTo>
              <a:lnTo>
                <a:pt x="2825439" y="911395"/>
              </a:lnTo>
              <a:lnTo>
                <a:pt x="2825439" y="10785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47EDE-D209-493D-8014-4C8756F861F7}">
      <dsp:nvSpPr>
        <dsp:cNvPr id="0" name=""/>
        <dsp:cNvSpPr/>
      </dsp:nvSpPr>
      <dsp:spPr>
        <a:xfrm>
          <a:off x="4664829" y="4295723"/>
          <a:ext cx="969093" cy="1078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1395"/>
              </a:lnTo>
              <a:lnTo>
                <a:pt x="969093" y="911395"/>
              </a:lnTo>
              <a:lnTo>
                <a:pt x="969093" y="10785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4B5FA-CD10-476E-B140-0E8C68692E0B}">
      <dsp:nvSpPr>
        <dsp:cNvPr id="0" name=""/>
        <dsp:cNvSpPr/>
      </dsp:nvSpPr>
      <dsp:spPr>
        <a:xfrm>
          <a:off x="3777576" y="4295723"/>
          <a:ext cx="887252" cy="1078554"/>
        </a:xfrm>
        <a:custGeom>
          <a:avLst/>
          <a:gdLst/>
          <a:ahLst/>
          <a:cxnLst/>
          <a:rect l="0" t="0" r="0" b="0"/>
          <a:pathLst>
            <a:path>
              <a:moveTo>
                <a:pt x="887252" y="0"/>
              </a:moveTo>
              <a:lnTo>
                <a:pt x="887252" y="911395"/>
              </a:lnTo>
              <a:lnTo>
                <a:pt x="0" y="911395"/>
              </a:lnTo>
              <a:lnTo>
                <a:pt x="0" y="10785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D5D65-1866-45BD-8C3F-D11A2054805A}">
      <dsp:nvSpPr>
        <dsp:cNvPr id="0" name=""/>
        <dsp:cNvSpPr/>
      </dsp:nvSpPr>
      <dsp:spPr>
        <a:xfrm>
          <a:off x="1921231" y="4295723"/>
          <a:ext cx="2743598" cy="1078554"/>
        </a:xfrm>
        <a:custGeom>
          <a:avLst/>
          <a:gdLst/>
          <a:ahLst/>
          <a:cxnLst/>
          <a:rect l="0" t="0" r="0" b="0"/>
          <a:pathLst>
            <a:path>
              <a:moveTo>
                <a:pt x="2743598" y="0"/>
              </a:moveTo>
              <a:lnTo>
                <a:pt x="2743598" y="911395"/>
              </a:lnTo>
              <a:lnTo>
                <a:pt x="0" y="911395"/>
              </a:lnTo>
              <a:lnTo>
                <a:pt x="0" y="10785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A5A49-B354-486B-A81F-69F7AD9DC347}">
      <dsp:nvSpPr>
        <dsp:cNvPr id="0" name=""/>
        <dsp:cNvSpPr/>
      </dsp:nvSpPr>
      <dsp:spPr>
        <a:xfrm>
          <a:off x="4619109" y="2035089"/>
          <a:ext cx="91440" cy="1544236"/>
        </a:xfrm>
        <a:custGeom>
          <a:avLst/>
          <a:gdLst/>
          <a:ahLst/>
          <a:cxnLst/>
          <a:rect l="0" t="0" r="0" b="0"/>
          <a:pathLst>
            <a:path>
              <a:moveTo>
                <a:pt x="97626" y="0"/>
              </a:moveTo>
              <a:lnTo>
                <a:pt x="97626" y="1377076"/>
              </a:lnTo>
              <a:lnTo>
                <a:pt x="45720" y="1377076"/>
              </a:lnTo>
              <a:lnTo>
                <a:pt x="45720" y="154423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25C21-1B26-4365-8AFC-11E1F0E1A9FC}">
      <dsp:nvSpPr>
        <dsp:cNvPr id="0" name=""/>
        <dsp:cNvSpPr/>
      </dsp:nvSpPr>
      <dsp:spPr>
        <a:xfrm>
          <a:off x="2732912" y="2035089"/>
          <a:ext cx="1983823" cy="1544236"/>
        </a:xfrm>
        <a:custGeom>
          <a:avLst/>
          <a:gdLst/>
          <a:ahLst/>
          <a:cxnLst/>
          <a:rect l="0" t="0" r="0" b="0"/>
          <a:pathLst>
            <a:path>
              <a:moveTo>
                <a:pt x="1983823" y="0"/>
              </a:moveTo>
              <a:lnTo>
                <a:pt x="1983823" y="1377076"/>
              </a:lnTo>
              <a:lnTo>
                <a:pt x="0" y="1377076"/>
              </a:lnTo>
              <a:lnTo>
                <a:pt x="0" y="154423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156194-E0CB-4679-A3C0-1702C3421901}">
      <dsp:nvSpPr>
        <dsp:cNvPr id="0" name=""/>
        <dsp:cNvSpPr/>
      </dsp:nvSpPr>
      <dsp:spPr>
        <a:xfrm>
          <a:off x="789850" y="2035089"/>
          <a:ext cx="3926885" cy="1544236"/>
        </a:xfrm>
        <a:custGeom>
          <a:avLst/>
          <a:gdLst/>
          <a:ahLst/>
          <a:cxnLst/>
          <a:rect l="0" t="0" r="0" b="0"/>
          <a:pathLst>
            <a:path>
              <a:moveTo>
                <a:pt x="3926885" y="0"/>
              </a:moveTo>
              <a:lnTo>
                <a:pt x="3926885" y="1377076"/>
              </a:lnTo>
              <a:lnTo>
                <a:pt x="0" y="1377076"/>
              </a:lnTo>
              <a:lnTo>
                <a:pt x="0" y="154423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156527-AEEE-4BED-BD42-B9E95A13988B}">
      <dsp:nvSpPr>
        <dsp:cNvPr id="0" name=""/>
        <dsp:cNvSpPr/>
      </dsp:nvSpPr>
      <dsp:spPr>
        <a:xfrm>
          <a:off x="4024906" y="1318690"/>
          <a:ext cx="1383660" cy="7163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0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Cronos mm"/>
            </a:rPr>
            <a:t>Nom Prénom </a:t>
          </a:r>
        </a:p>
      </dsp:txBody>
      <dsp:txXfrm>
        <a:off x="4024906" y="1318690"/>
        <a:ext cx="1383660" cy="716398"/>
      </dsp:txXfrm>
    </dsp:sp>
    <dsp:sp modelId="{B632F2F8-A95F-4D42-9C18-4F31A375DCE3}">
      <dsp:nvSpPr>
        <dsp:cNvPr id="0" name=""/>
        <dsp:cNvSpPr/>
      </dsp:nvSpPr>
      <dsp:spPr>
        <a:xfrm>
          <a:off x="4301638" y="1875889"/>
          <a:ext cx="1245294" cy="238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Président-e</a:t>
          </a:r>
          <a:endParaRPr lang="fr-FR" sz="1000" kern="1200" dirty="0">
            <a:latin typeface="Cronos mm"/>
            <a:ea typeface="+mn-ea"/>
            <a:cs typeface="+mn-cs"/>
          </a:endParaRPr>
        </a:p>
      </dsp:txBody>
      <dsp:txXfrm>
        <a:off x="4301638" y="1875889"/>
        <a:ext cx="1245294" cy="238799"/>
      </dsp:txXfrm>
    </dsp:sp>
    <dsp:sp modelId="{3A7C3540-4506-4203-BDF7-F8C5E2EC4567}">
      <dsp:nvSpPr>
        <dsp:cNvPr id="0" name=""/>
        <dsp:cNvSpPr/>
      </dsp:nvSpPr>
      <dsp:spPr>
        <a:xfrm>
          <a:off x="98020" y="3579325"/>
          <a:ext cx="1383660" cy="7163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0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>
            <a:solidFill>
              <a:prstClr val="white"/>
            </a:solidFill>
            <a:latin typeface="Cronos mm"/>
            <a:ea typeface="+mn-ea"/>
            <a:cs typeface="+mn-cs"/>
          </a:endParaRPr>
        </a:p>
      </dsp:txBody>
      <dsp:txXfrm>
        <a:off x="98020" y="3579325"/>
        <a:ext cx="1383660" cy="716398"/>
      </dsp:txXfrm>
    </dsp:sp>
    <dsp:sp modelId="{A4D248D4-6D54-4229-9EF8-427A2C9332D3}">
      <dsp:nvSpPr>
        <dsp:cNvPr id="0" name=""/>
        <dsp:cNvSpPr/>
      </dsp:nvSpPr>
      <dsp:spPr>
        <a:xfrm>
          <a:off x="288036" y="4152523"/>
          <a:ext cx="1418726" cy="687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Secrétaire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- Principales missions (3)  </a:t>
          </a:r>
          <a:endParaRPr lang="fr-FR" sz="1000" kern="1200" dirty="0">
            <a:latin typeface="Cronos mm"/>
            <a:ea typeface="+mn-ea"/>
            <a:cs typeface="+mn-cs"/>
          </a:endParaRPr>
        </a:p>
      </dsp:txBody>
      <dsp:txXfrm>
        <a:off x="288036" y="4152523"/>
        <a:ext cx="1418726" cy="687216"/>
      </dsp:txXfrm>
    </dsp:sp>
    <dsp:sp modelId="{FE67CC3B-CF4F-46FC-9ECF-2327879C1B01}">
      <dsp:nvSpPr>
        <dsp:cNvPr id="0" name=""/>
        <dsp:cNvSpPr/>
      </dsp:nvSpPr>
      <dsp:spPr>
        <a:xfrm>
          <a:off x="2041082" y="3579325"/>
          <a:ext cx="1383660" cy="716398"/>
        </a:xfrm>
        <a:prstGeom prst="rect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0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>
            <a:solidFill>
              <a:prstClr val="white"/>
            </a:solidFill>
            <a:latin typeface="Cronos mm"/>
            <a:ea typeface="+mn-ea"/>
            <a:cs typeface="+mn-cs"/>
          </a:endParaRPr>
        </a:p>
      </dsp:txBody>
      <dsp:txXfrm>
        <a:off x="2041082" y="3579325"/>
        <a:ext cx="1383660" cy="716398"/>
      </dsp:txXfrm>
    </dsp:sp>
    <dsp:sp modelId="{03A37E60-C18B-495D-9017-9A7185E09B90}">
      <dsp:nvSpPr>
        <dsp:cNvPr id="0" name=""/>
        <dsp:cNvSpPr/>
      </dsp:nvSpPr>
      <dsp:spPr>
        <a:xfrm>
          <a:off x="2242244" y="4152523"/>
          <a:ext cx="1396435" cy="687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844818"/>
              <a:satOff val="-2177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Trésorier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- Principales missions (3)  </a:t>
          </a:r>
          <a:endParaRPr lang="fr-FR" sz="1000" kern="1200" dirty="0">
            <a:latin typeface="Cronos mm"/>
            <a:ea typeface="+mn-ea"/>
            <a:cs typeface="+mn-cs"/>
          </a:endParaRPr>
        </a:p>
      </dsp:txBody>
      <dsp:txXfrm>
        <a:off x="2242244" y="4152523"/>
        <a:ext cx="1396435" cy="687216"/>
      </dsp:txXfrm>
    </dsp:sp>
    <dsp:sp modelId="{019C83EF-F147-41FC-AEA7-4360911C7A94}">
      <dsp:nvSpPr>
        <dsp:cNvPr id="0" name=""/>
        <dsp:cNvSpPr/>
      </dsp:nvSpPr>
      <dsp:spPr>
        <a:xfrm>
          <a:off x="3972999" y="3579325"/>
          <a:ext cx="1383660" cy="716398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0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>
            <a:latin typeface="Cronos mm"/>
          </a:endParaRPr>
        </a:p>
      </dsp:txBody>
      <dsp:txXfrm>
        <a:off x="3972999" y="3579325"/>
        <a:ext cx="1383660" cy="716398"/>
      </dsp:txXfrm>
    </dsp:sp>
    <dsp:sp modelId="{D09EF8FD-853A-4A07-99B5-E36FBD7C9BD3}">
      <dsp:nvSpPr>
        <dsp:cNvPr id="0" name=""/>
        <dsp:cNvSpPr/>
      </dsp:nvSpPr>
      <dsp:spPr>
        <a:xfrm>
          <a:off x="4167890" y="4152523"/>
          <a:ext cx="1408976" cy="687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latin typeface="Cronos mm"/>
            </a:rPr>
            <a:t>Commission compétition 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latin typeface="Cronos mm"/>
            </a:rPr>
            <a:t>- Principales missions (3)  </a:t>
          </a:r>
        </a:p>
      </dsp:txBody>
      <dsp:txXfrm>
        <a:off x="4167890" y="4152523"/>
        <a:ext cx="1408976" cy="687216"/>
      </dsp:txXfrm>
    </dsp:sp>
    <dsp:sp modelId="{E6AFFE3E-096C-4CCB-AEAD-9E33072248E1}">
      <dsp:nvSpPr>
        <dsp:cNvPr id="0" name=""/>
        <dsp:cNvSpPr/>
      </dsp:nvSpPr>
      <dsp:spPr>
        <a:xfrm>
          <a:off x="1229400" y="5374278"/>
          <a:ext cx="1383660" cy="716398"/>
        </a:xfrm>
        <a:prstGeom prst="rect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101092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200" kern="1200">
            <a:latin typeface="Cronos mm"/>
          </a:endParaRPr>
        </a:p>
      </dsp:txBody>
      <dsp:txXfrm>
        <a:off x="1229400" y="5374278"/>
        <a:ext cx="1383660" cy="716398"/>
      </dsp:txXfrm>
    </dsp:sp>
    <dsp:sp modelId="{B683ED77-9588-4BF4-938B-F50A42BE693A}">
      <dsp:nvSpPr>
        <dsp:cNvPr id="0" name=""/>
        <dsp:cNvSpPr/>
      </dsp:nvSpPr>
      <dsp:spPr>
        <a:xfrm>
          <a:off x="1506132" y="5931431"/>
          <a:ext cx="1245294" cy="238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534453"/>
              <a:satOff val="-6532"/>
              <a:lumOff val="-4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Membre</a:t>
          </a:r>
          <a:r>
            <a:rPr lang="fr-FR" sz="1500" kern="1200">
              <a:latin typeface="Cronos mm"/>
            </a:rPr>
            <a:t> </a:t>
          </a:r>
          <a:endParaRPr lang="fr-FR" sz="1500" kern="1200" dirty="0">
            <a:latin typeface="Cronos mm"/>
          </a:endParaRPr>
        </a:p>
      </dsp:txBody>
      <dsp:txXfrm>
        <a:off x="1506132" y="5931431"/>
        <a:ext cx="1245294" cy="238799"/>
      </dsp:txXfrm>
    </dsp:sp>
    <dsp:sp modelId="{052D0DE7-E676-4173-A537-7F5C17A69430}">
      <dsp:nvSpPr>
        <dsp:cNvPr id="0" name=""/>
        <dsp:cNvSpPr/>
      </dsp:nvSpPr>
      <dsp:spPr>
        <a:xfrm>
          <a:off x="3085746" y="5374278"/>
          <a:ext cx="1383660" cy="716398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101092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200" kern="1200">
            <a:latin typeface="Cronos mm"/>
          </a:endParaRPr>
        </a:p>
      </dsp:txBody>
      <dsp:txXfrm>
        <a:off x="3085746" y="5374278"/>
        <a:ext cx="1383660" cy="716398"/>
      </dsp:txXfrm>
    </dsp:sp>
    <dsp:sp modelId="{EED4CCF1-0AAF-4AD1-A01C-190688CEF8E8}">
      <dsp:nvSpPr>
        <dsp:cNvPr id="0" name=""/>
        <dsp:cNvSpPr/>
      </dsp:nvSpPr>
      <dsp:spPr>
        <a:xfrm>
          <a:off x="3362478" y="5931431"/>
          <a:ext cx="1245294" cy="238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Membre</a:t>
          </a:r>
          <a:r>
            <a:rPr lang="fr-FR" sz="1500" kern="1200">
              <a:latin typeface="Cronos mm"/>
            </a:rPr>
            <a:t> </a:t>
          </a:r>
          <a:endParaRPr lang="fr-FR" sz="1500" kern="1200" dirty="0">
            <a:latin typeface="Cronos mm"/>
          </a:endParaRPr>
        </a:p>
      </dsp:txBody>
      <dsp:txXfrm>
        <a:off x="3362478" y="5931431"/>
        <a:ext cx="1245294" cy="238799"/>
      </dsp:txXfrm>
    </dsp:sp>
    <dsp:sp modelId="{85A2F375-DCF3-4F46-94BD-108801361826}">
      <dsp:nvSpPr>
        <dsp:cNvPr id="0" name=""/>
        <dsp:cNvSpPr/>
      </dsp:nvSpPr>
      <dsp:spPr>
        <a:xfrm>
          <a:off x="4942092" y="5374278"/>
          <a:ext cx="1383660" cy="716398"/>
        </a:xfrm>
        <a:prstGeom prst="rect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101092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200" kern="1200">
            <a:latin typeface="Cronos mm"/>
          </a:endParaRPr>
        </a:p>
      </dsp:txBody>
      <dsp:txXfrm>
        <a:off x="4942092" y="5374278"/>
        <a:ext cx="1383660" cy="716398"/>
      </dsp:txXfrm>
    </dsp:sp>
    <dsp:sp modelId="{C3891264-6346-4BB4-AF61-7AD923D6E154}">
      <dsp:nvSpPr>
        <dsp:cNvPr id="0" name=""/>
        <dsp:cNvSpPr/>
      </dsp:nvSpPr>
      <dsp:spPr>
        <a:xfrm>
          <a:off x="5218824" y="5931431"/>
          <a:ext cx="1245294" cy="238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224089"/>
              <a:satOff val="-10887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Membre</a:t>
          </a:r>
          <a:r>
            <a:rPr lang="fr-FR" sz="1500" kern="1200">
              <a:latin typeface="Cronos mm"/>
            </a:rPr>
            <a:t> </a:t>
          </a:r>
          <a:endParaRPr lang="fr-FR" sz="1500" kern="1200" dirty="0">
            <a:latin typeface="Cronos mm"/>
          </a:endParaRPr>
        </a:p>
      </dsp:txBody>
      <dsp:txXfrm>
        <a:off x="5218824" y="5931431"/>
        <a:ext cx="1245294" cy="238799"/>
      </dsp:txXfrm>
    </dsp:sp>
    <dsp:sp modelId="{D2BE0E84-26BF-41BE-868C-E76E83F7D756}">
      <dsp:nvSpPr>
        <dsp:cNvPr id="0" name=""/>
        <dsp:cNvSpPr/>
      </dsp:nvSpPr>
      <dsp:spPr>
        <a:xfrm>
          <a:off x="6798438" y="5374278"/>
          <a:ext cx="1383660" cy="716398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101092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200" kern="1200">
            <a:latin typeface="Cronos mm"/>
          </a:endParaRPr>
        </a:p>
      </dsp:txBody>
      <dsp:txXfrm>
        <a:off x="6798438" y="5374278"/>
        <a:ext cx="1383660" cy="716398"/>
      </dsp:txXfrm>
    </dsp:sp>
    <dsp:sp modelId="{F16B2FB1-8839-4AA5-AED2-6290E3776AFB}">
      <dsp:nvSpPr>
        <dsp:cNvPr id="0" name=""/>
        <dsp:cNvSpPr/>
      </dsp:nvSpPr>
      <dsp:spPr>
        <a:xfrm>
          <a:off x="7075170" y="5931431"/>
          <a:ext cx="1245294" cy="238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Membre</a:t>
          </a:r>
          <a:r>
            <a:rPr lang="fr-FR" sz="1500" kern="1200">
              <a:latin typeface="Cronos mm"/>
            </a:rPr>
            <a:t> </a:t>
          </a:r>
          <a:endParaRPr lang="fr-FR" sz="1500" kern="1200" dirty="0">
            <a:latin typeface="Cronos mm"/>
          </a:endParaRPr>
        </a:p>
      </dsp:txBody>
      <dsp:txXfrm>
        <a:off x="7075170" y="5931431"/>
        <a:ext cx="1245294" cy="238799"/>
      </dsp:txXfrm>
    </dsp:sp>
    <dsp:sp modelId="{19779B51-FD14-4FEC-802A-A9E597FDE721}">
      <dsp:nvSpPr>
        <dsp:cNvPr id="0" name=""/>
        <dsp:cNvSpPr/>
      </dsp:nvSpPr>
      <dsp:spPr>
        <a:xfrm>
          <a:off x="5911185" y="3579325"/>
          <a:ext cx="1383660" cy="716398"/>
        </a:xfrm>
        <a:prstGeom prst="rect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101092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200" kern="1200">
            <a:latin typeface="Cronos mm"/>
          </a:endParaRPr>
        </a:p>
      </dsp:txBody>
      <dsp:txXfrm>
        <a:off x="5911185" y="3579325"/>
        <a:ext cx="1383660" cy="716398"/>
      </dsp:txXfrm>
    </dsp:sp>
    <dsp:sp modelId="{69954FDE-43F5-4BA4-9821-2A6B2BFE6D90}">
      <dsp:nvSpPr>
        <dsp:cNvPr id="0" name=""/>
        <dsp:cNvSpPr/>
      </dsp:nvSpPr>
      <dsp:spPr>
        <a:xfrm>
          <a:off x="6099695" y="4152523"/>
          <a:ext cx="1421740" cy="687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913725"/>
              <a:satOff val="-15242"/>
              <a:lumOff val="-10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latin typeface="Cronos mm"/>
            </a:rPr>
            <a:t>Commission Gymnastique pour Tous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latin typeface="Cronos mm"/>
            </a:rPr>
            <a:t>- Principales missions (3)    </a:t>
          </a:r>
        </a:p>
      </dsp:txBody>
      <dsp:txXfrm>
        <a:off x="6099695" y="4152523"/>
        <a:ext cx="1421740" cy="687216"/>
      </dsp:txXfrm>
    </dsp:sp>
    <dsp:sp modelId="{5711E76F-7195-48D5-B8CF-9E2D70C8B953}">
      <dsp:nvSpPr>
        <dsp:cNvPr id="0" name=""/>
        <dsp:cNvSpPr/>
      </dsp:nvSpPr>
      <dsp:spPr>
        <a:xfrm>
          <a:off x="7855754" y="3579325"/>
          <a:ext cx="1383660" cy="716398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101092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4200" kern="1200" dirty="0">
            <a:latin typeface="Cronos mm"/>
          </a:endParaRPr>
        </a:p>
      </dsp:txBody>
      <dsp:txXfrm>
        <a:off x="7855754" y="3579325"/>
        <a:ext cx="1383660" cy="716398"/>
      </dsp:txXfrm>
    </dsp:sp>
    <dsp:sp modelId="{0292614A-FAF3-4006-A6D5-2B95F660EEAB}">
      <dsp:nvSpPr>
        <dsp:cNvPr id="0" name=""/>
        <dsp:cNvSpPr/>
      </dsp:nvSpPr>
      <dsp:spPr>
        <a:xfrm>
          <a:off x="8036449" y="4152523"/>
          <a:ext cx="1437368" cy="687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latin typeface="Cronos mm"/>
            </a:rPr>
            <a:t>Commission Communication / Evénements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>
              <a:latin typeface="Cronos mm"/>
            </a:rPr>
            <a:t>- Principales missions (3)   </a:t>
          </a:r>
        </a:p>
      </dsp:txBody>
      <dsp:txXfrm>
        <a:off x="8036449" y="4152523"/>
        <a:ext cx="1437368" cy="687216"/>
      </dsp:txXfrm>
    </dsp:sp>
    <dsp:sp modelId="{88344C23-76B3-46E9-A584-918679DD9371}">
      <dsp:nvSpPr>
        <dsp:cNvPr id="0" name=""/>
        <dsp:cNvSpPr/>
      </dsp:nvSpPr>
      <dsp:spPr>
        <a:xfrm>
          <a:off x="3096733" y="2449008"/>
          <a:ext cx="1383660" cy="7163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0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Cronos mm"/>
            </a:rPr>
            <a:t>Nom Prénom </a:t>
          </a:r>
        </a:p>
      </dsp:txBody>
      <dsp:txXfrm>
        <a:off x="3096733" y="2449008"/>
        <a:ext cx="1383660" cy="716398"/>
      </dsp:txXfrm>
    </dsp:sp>
    <dsp:sp modelId="{9A60C0DA-A01E-4672-B36E-6B913FD6BC61}">
      <dsp:nvSpPr>
        <dsp:cNvPr id="0" name=""/>
        <dsp:cNvSpPr/>
      </dsp:nvSpPr>
      <dsp:spPr>
        <a:xfrm>
          <a:off x="3373465" y="3006206"/>
          <a:ext cx="1245294" cy="238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>
              <a:latin typeface="Cronos mm"/>
              <a:ea typeface="+mn-ea"/>
              <a:cs typeface="+mn-cs"/>
            </a:rPr>
            <a:t>Vice-Président-e</a:t>
          </a:r>
          <a:endParaRPr lang="fr-FR" sz="1000" kern="1200" dirty="0">
            <a:latin typeface="Cronos mm"/>
            <a:ea typeface="+mn-ea"/>
            <a:cs typeface="+mn-cs"/>
          </a:endParaRPr>
        </a:p>
      </dsp:txBody>
      <dsp:txXfrm>
        <a:off x="3373465" y="3006206"/>
        <a:ext cx="1245294" cy="2387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F5D41-A697-4F5E-823B-4536C05EBE39}">
      <dsp:nvSpPr>
        <dsp:cNvPr id="0" name=""/>
        <dsp:cNvSpPr/>
      </dsp:nvSpPr>
      <dsp:spPr>
        <a:xfrm>
          <a:off x="5926" y="922848"/>
          <a:ext cx="692828" cy="34641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GAF</a:t>
          </a:r>
        </a:p>
      </dsp:txBody>
      <dsp:txXfrm>
        <a:off x="16072" y="932994"/>
        <a:ext cx="672536" cy="326122"/>
      </dsp:txXfrm>
    </dsp:sp>
    <dsp:sp modelId="{8E82D5CC-CBAB-49F3-A1E7-B8C38CA8AD44}">
      <dsp:nvSpPr>
        <dsp:cNvPr id="0" name=""/>
        <dsp:cNvSpPr/>
      </dsp:nvSpPr>
      <dsp:spPr>
        <a:xfrm>
          <a:off x="29489" y="1269263"/>
          <a:ext cx="91440" cy="626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6604"/>
              </a:lnTo>
              <a:lnTo>
                <a:pt x="115002" y="6266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7BEC6-30EF-4AA9-A9C1-DF2AC1F34EE7}">
      <dsp:nvSpPr>
        <dsp:cNvPr id="0" name=""/>
        <dsp:cNvSpPr/>
      </dsp:nvSpPr>
      <dsp:spPr>
        <a:xfrm>
          <a:off x="144492" y="1355866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schemeClr val="accent2"/>
              </a:solidFill>
            </a:rPr>
            <a:t>Nom Prénom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schemeClr val="accent2"/>
              </a:solidFill>
            </a:rPr>
            <a:t>(Voir </a:t>
          </a:r>
          <a:r>
            <a:rPr lang="fr-FR" sz="1000" kern="1200" dirty="0" err="1">
              <a:solidFill>
                <a:schemeClr val="accent2"/>
              </a:solidFill>
            </a:rPr>
            <a:t>diplôme-s</a:t>
          </a:r>
          <a:r>
            <a:rPr lang="fr-FR" sz="1000" kern="1200" dirty="0">
              <a:solidFill>
                <a:schemeClr val="accent2"/>
              </a:solidFill>
            </a:rPr>
            <a:t>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schemeClr val="accent2"/>
              </a:solidFill>
            </a:rPr>
            <a:t>Principales missions (3) </a:t>
          </a:r>
        </a:p>
      </dsp:txBody>
      <dsp:txXfrm>
        <a:off x="176124" y="1387498"/>
        <a:ext cx="1307949" cy="1016738"/>
      </dsp:txXfrm>
    </dsp:sp>
    <dsp:sp modelId="{C46418F5-40E4-4CAD-9C83-493E2A02D37E}">
      <dsp:nvSpPr>
        <dsp:cNvPr id="0" name=""/>
        <dsp:cNvSpPr/>
      </dsp:nvSpPr>
      <dsp:spPr>
        <a:xfrm>
          <a:off x="29489" y="1269263"/>
          <a:ext cx="91440" cy="1793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3210"/>
              </a:lnTo>
              <a:lnTo>
                <a:pt x="115002" y="179321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F0EB4-081A-480A-B65C-70CA47F36CFE}">
      <dsp:nvSpPr>
        <dsp:cNvPr id="0" name=""/>
        <dsp:cNvSpPr/>
      </dsp:nvSpPr>
      <dsp:spPr>
        <a:xfrm>
          <a:off x="144492" y="2522472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63212"/>
              <a:satOff val="-1452"/>
              <a:lumOff val="-9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solidFill>
                <a:srgbClr val="002060"/>
              </a:solidFill>
            </a:rPr>
            <a:t>Nom Prénom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solidFill>
                <a:srgbClr val="002060"/>
              </a:solidFill>
            </a:rPr>
            <a:t>(Voir </a:t>
          </a:r>
          <a:r>
            <a:rPr lang="fr-FR" sz="1050" kern="1200" dirty="0" err="1">
              <a:solidFill>
                <a:srgbClr val="002060"/>
              </a:solidFill>
            </a:rPr>
            <a:t>diplôme-s</a:t>
          </a:r>
          <a:r>
            <a:rPr lang="fr-FR" sz="1050" kern="1200" dirty="0">
              <a:solidFill>
                <a:srgbClr val="002060"/>
              </a:solidFill>
            </a:rPr>
            <a:t>)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solidFill>
                <a:srgbClr val="002060"/>
              </a:solidFill>
            </a:rPr>
            <a:t>Principales missions (3) </a:t>
          </a:r>
        </a:p>
      </dsp:txBody>
      <dsp:txXfrm>
        <a:off x="176124" y="2554104"/>
        <a:ext cx="1307949" cy="1016738"/>
      </dsp:txXfrm>
    </dsp:sp>
    <dsp:sp modelId="{03208C67-9789-44E8-AF32-9805C0C98A22}">
      <dsp:nvSpPr>
        <dsp:cNvPr id="0" name=""/>
        <dsp:cNvSpPr/>
      </dsp:nvSpPr>
      <dsp:spPr>
        <a:xfrm>
          <a:off x="29489" y="1269263"/>
          <a:ext cx="91440" cy="29598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9816"/>
              </a:lnTo>
              <a:lnTo>
                <a:pt x="115002" y="295981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BE8656-4379-4144-BA73-E5A1CFC9897B}">
      <dsp:nvSpPr>
        <dsp:cNvPr id="0" name=""/>
        <dsp:cNvSpPr/>
      </dsp:nvSpPr>
      <dsp:spPr>
        <a:xfrm>
          <a:off x="144492" y="3689078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  <a:r>
            <a:rPr lang="fr-FR" sz="4200" kern="1200" dirty="0"/>
            <a:t> </a:t>
          </a:r>
        </a:p>
      </dsp:txBody>
      <dsp:txXfrm>
        <a:off x="176124" y="3720710"/>
        <a:ext cx="1307949" cy="1016738"/>
      </dsp:txXfrm>
    </dsp:sp>
    <dsp:sp modelId="{454A5FC4-0579-4DC0-A972-E04FA1EA8B0E}">
      <dsp:nvSpPr>
        <dsp:cNvPr id="0" name=""/>
        <dsp:cNvSpPr/>
      </dsp:nvSpPr>
      <dsp:spPr>
        <a:xfrm>
          <a:off x="1550347" y="922848"/>
          <a:ext cx="692828" cy="346414"/>
        </a:xfrm>
        <a:prstGeom prst="roundRect">
          <a:avLst>
            <a:gd name="adj" fmla="val 10000"/>
          </a:avLst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GAM</a:t>
          </a:r>
        </a:p>
      </dsp:txBody>
      <dsp:txXfrm>
        <a:off x="1560493" y="932994"/>
        <a:ext cx="672536" cy="326122"/>
      </dsp:txXfrm>
    </dsp:sp>
    <dsp:sp modelId="{B27D2804-1699-42D0-B2BC-94CF401AD5B3}">
      <dsp:nvSpPr>
        <dsp:cNvPr id="0" name=""/>
        <dsp:cNvSpPr/>
      </dsp:nvSpPr>
      <dsp:spPr>
        <a:xfrm>
          <a:off x="1573909" y="1269263"/>
          <a:ext cx="91440" cy="626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6604"/>
              </a:lnTo>
              <a:lnTo>
                <a:pt x="115002" y="6266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2B5CC-AF5A-4910-9589-DBD93AF7CA72}">
      <dsp:nvSpPr>
        <dsp:cNvPr id="0" name=""/>
        <dsp:cNvSpPr/>
      </dsp:nvSpPr>
      <dsp:spPr>
        <a:xfrm>
          <a:off x="1688912" y="1355866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sp:txBody>
      <dsp:txXfrm>
        <a:off x="1720544" y="1387498"/>
        <a:ext cx="1307949" cy="1016738"/>
      </dsp:txXfrm>
    </dsp:sp>
    <dsp:sp modelId="{4A38A699-22D2-4A94-9152-B821A51211FD}">
      <dsp:nvSpPr>
        <dsp:cNvPr id="0" name=""/>
        <dsp:cNvSpPr/>
      </dsp:nvSpPr>
      <dsp:spPr>
        <a:xfrm>
          <a:off x="1573909" y="1269263"/>
          <a:ext cx="91440" cy="1793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3210"/>
              </a:lnTo>
              <a:lnTo>
                <a:pt x="115002" y="179321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DEE950-75BF-45E7-B55F-ED65E015D928}">
      <dsp:nvSpPr>
        <dsp:cNvPr id="0" name=""/>
        <dsp:cNvSpPr/>
      </dsp:nvSpPr>
      <dsp:spPr>
        <a:xfrm>
          <a:off x="1688912" y="2522472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sp:txBody>
      <dsp:txXfrm>
        <a:off x="1720544" y="2554104"/>
        <a:ext cx="1307949" cy="1016738"/>
      </dsp:txXfrm>
    </dsp:sp>
    <dsp:sp modelId="{E93249FD-04D6-475D-B4BA-004913045379}">
      <dsp:nvSpPr>
        <dsp:cNvPr id="0" name=""/>
        <dsp:cNvSpPr/>
      </dsp:nvSpPr>
      <dsp:spPr>
        <a:xfrm>
          <a:off x="3094767" y="922848"/>
          <a:ext cx="692828" cy="346414"/>
        </a:xfrm>
        <a:prstGeom prst="roundRect">
          <a:avLst>
            <a:gd name="adj" fmla="val 10000"/>
          </a:avLst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GR </a:t>
          </a:r>
        </a:p>
      </dsp:txBody>
      <dsp:txXfrm>
        <a:off x="3104913" y="932994"/>
        <a:ext cx="672536" cy="326122"/>
      </dsp:txXfrm>
    </dsp:sp>
    <dsp:sp modelId="{16CCC141-58D3-420A-9314-7E258F62557F}">
      <dsp:nvSpPr>
        <dsp:cNvPr id="0" name=""/>
        <dsp:cNvSpPr/>
      </dsp:nvSpPr>
      <dsp:spPr>
        <a:xfrm>
          <a:off x="3118330" y="1269263"/>
          <a:ext cx="91440" cy="626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6604"/>
              </a:lnTo>
              <a:lnTo>
                <a:pt x="115002" y="6266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94034-DDEC-4BEC-B0A5-61D7D4879B43}">
      <dsp:nvSpPr>
        <dsp:cNvPr id="0" name=""/>
        <dsp:cNvSpPr/>
      </dsp:nvSpPr>
      <dsp:spPr>
        <a:xfrm>
          <a:off x="3233333" y="1355866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816059"/>
              <a:satOff val="-7258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  <a:r>
            <a:rPr lang="fr-FR" sz="1000" kern="1200" dirty="0">
              <a:solidFill>
                <a:srgbClr val="ED7D31"/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3264965" y="1387498"/>
        <a:ext cx="1307949" cy="1016738"/>
      </dsp:txXfrm>
    </dsp:sp>
    <dsp:sp modelId="{F7756DF7-9281-4DEC-80A1-C9A90D2785FF}">
      <dsp:nvSpPr>
        <dsp:cNvPr id="0" name=""/>
        <dsp:cNvSpPr/>
      </dsp:nvSpPr>
      <dsp:spPr>
        <a:xfrm>
          <a:off x="3118330" y="1269263"/>
          <a:ext cx="91440" cy="1793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3210"/>
              </a:lnTo>
              <a:lnTo>
                <a:pt x="115002" y="179321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DDF58-F4C5-474C-BA00-7555EF11A167}">
      <dsp:nvSpPr>
        <dsp:cNvPr id="0" name=""/>
        <dsp:cNvSpPr/>
      </dsp:nvSpPr>
      <dsp:spPr>
        <a:xfrm>
          <a:off x="3233333" y="2522472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sp:txBody>
      <dsp:txXfrm>
        <a:off x="3264965" y="2554104"/>
        <a:ext cx="1307949" cy="1016738"/>
      </dsp:txXfrm>
    </dsp:sp>
    <dsp:sp modelId="{50B10008-E73D-4906-9647-810AE01EBD8B}">
      <dsp:nvSpPr>
        <dsp:cNvPr id="0" name=""/>
        <dsp:cNvSpPr/>
      </dsp:nvSpPr>
      <dsp:spPr>
        <a:xfrm>
          <a:off x="4639188" y="922848"/>
          <a:ext cx="692828" cy="346414"/>
        </a:xfrm>
        <a:prstGeom prst="roundRect">
          <a:avLst>
            <a:gd name="adj" fmla="val 10000"/>
          </a:avLst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Baby</a:t>
          </a:r>
        </a:p>
      </dsp:txBody>
      <dsp:txXfrm>
        <a:off x="4649334" y="932994"/>
        <a:ext cx="672536" cy="326122"/>
      </dsp:txXfrm>
    </dsp:sp>
    <dsp:sp modelId="{6E818209-970E-4E96-8A13-65051D7EC93C}">
      <dsp:nvSpPr>
        <dsp:cNvPr id="0" name=""/>
        <dsp:cNvSpPr/>
      </dsp:nvSpPr>
      <dsp:spPr>
        <a:xfrm>
          <a:off x="4662751" y="1269263"/>
          <a:ext cx="91440" cy="626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6604"/>
              </a:lnTo>
              <a:lnTo>
                <a:pt x="115002" y="6266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DC825-3478-4999-A6FB-9F8C62AC5153}">
      <dsp:nvSpPr>
        <dsp:cNvPr id="0" name=""/>
        <dsp:cNvSpPr/>
      </dsp:nvSpPr>
      <dsp:spPr>
        <a:xfrm>
          <a:off x="4777754" y="1355866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942483"/>
              <a:satOff val="-10161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sp:txBody>
      <dsp:txXfrm>
        <a:off x="4809386" y="1387498"/>
        <a:ext cx="1307949" cy="1016738"/>
      </dsp:txXfrm>
    </dsp:sp>
    <dsp:sp modelId="{D4ADBC25-1089-439A-85F2-998FB92A265A}">
      <dsp:nvSpPr>
        <dsp:cNvPr id="0" name=""/>
        <dsp:cNvSpPr/>
      </dsp:nvSpPr>
      <dsp:spPr>
        <a:xfrm>
          <a:off x="4662751" y="1269263"/>
          <a:ext cx="91440" cy="1793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3210"/>
              </a:lnTo>
              <a:lnTo>
                <a:pt x="115002" y="179321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65555-4CB3-4D8D-A883-1223A2F1B97A}">
      <dsp:nvSpPr>
        <dsp:cNvPr id="0" name=""/>
        <dsp:cNvSpPr/>
      </dsp:nvSpPr>
      <dsp:spPr>
        <a:xfrm>
          <a:off x="4777754" y="2522472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sp:txBody>
      <dsp:txXfrm>
        <a:off x="4809386" y="2554104"/>
        <a:ext cx="1307949" cy="1016738"/>
      </dsp:txXfrm>
    </dsp:sp>
    <dsp:sp modelId="{AAE22F05-87AB-48FF-A0EF-EE74134D284E}">
      <dsp:nvSpPr>
        <dsp:cNvPr id="0" name=""/>
        <dsp:cNvSpPr/>
      </dsp:nvSpPr>
      <dsp:spPr>
        <a:xfrm>
          <a:off x="4662751" y="1269263"/>
          <a:ext cx="91440" cy="29598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9816"/>
              </a:lnTo>
              <a:lnTo>
                <a:pt x="115002" y="295981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B13C87-FC14-4337-AA36-3B72A972093F}">
      <dsp:nvSpPr>
        <dsp:cNvPr id="0" name=""/>
        <dsp:cNvSpPr/>
      </dsp:nvSpPr>
      <dsp:spPr>
        <a:xfrm>
          <a:off x="4777754" y="3689078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latin typeface="Cronos mm"/>
            </a:rPr>
            <a:t>Texte</a:t>
          </a:r>
        </a:p>
      </dsp:txBody>
      <dsp:txXfrm>
        <a:off x="4809386" y="3720710"/>
        <a:ext cx="1307949" cy="1016738"/>
      </dsp:txXfrm>
    </dsp:sp>
    <dsp:sp modelId="{5670C2F1-0254-4AD6-8E8D-A4F7AA7BB7DF}">
      <dsp:nvSpPr>
        <dsp:cNvPr id="0" name=""/>
        <dsp:cNvSpPr/>
      </dsp:nvSpPr>
      <dsp:spPr>
        <a:xfrm>
          <a:off x="6183609" y="922848"/>
          <a:ext cx="692828" cy="346414"/>
        </a:xfrm>
        <a:prstGeom prst="roundRect">
          <a:avLst>
            <a:gd name="adj" fmla="val 10000"/>
          </a:avLst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Access</a:t>
          </a:r>
        </a:p>
      </dsp:txBody>
      <dsp:txXfrm>
        <a:off x="6193755" y="932994"/>
        <a:ext cx="672536" cy="326122"/>
      </dsp:txXfrm>
    </dsp:sp>
    <dsp:sp modelId="{E2C61B71-B5DB-4541-B97B-E9AFBC2A9A2E}">
      <dsp:nvSpPr>
        <dsp:cNvPr id="0" name=""/>
        <dsp:cNvSpPr/>
      </dsp:nvSpPr>
      <dsp:spPr>
        <a:xfrm>
          <a:off x="6207172" y="1269263"/>
          <a:ext cx="91440" cy="626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6604"/>
              </a:lnTo>
              <a:lnTo>
                <a:pt x="115002" y="6266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1349B-EBF9-4D97-A07B-41E1ABA77240}">
      <dsp:nvSpPr>
        <dsp:cNvPr id="0" name=""/>
        <dsp:cNvSpPr/>
      </dsp:nvSpPr>
      <dsp:spPr>
        <a:xfrm>
          <a:off x="6322175" y="1355866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sp:txBody>
      <dsp:txXfrm>
        <a:off x="6353807" y="1387498"/>
        <a:ext cx="1307949" cy="1016738"/>
      </dsp:txXfrm>
    </dsp:sp>
    <dsp:sp modelId="{20F54E50-8CA5-40F1-BBCE-93059B1CF2D2}">
      <dsp:nvSpPr>
        <dsp:cNvPr id="0" name=""/>
        <dsp:cNvSpPr/>
      </dsp:nvSpPr>
      <dsp:spPr>
        <a:xfrm>
          <a:off x="6207172" y="1269263"/>
          <a:ext cx="91440" cy="1793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3210"/>
              </a:lnTo>
              <a:lnTo>
                <a:pt x="115002" y="179321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438F8-13B7-4DEC-A3B4-9699EE1DB036}">
      <dsp:nvSpPr>
        <dsp:cNvPr id="0" name=""/>
        <dsp:cNvSpPr/>
      </dsp:nvSpPr>
      <dsp:spPr>
        <a:xfrm>
          <a:off x="6322175" y="2522472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195331"/>
              <a:satOff val="-15967"/>
              <a:lumOff val="-107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sp:txBody>
      <dsp:txXfrm>
        <a:off x="6353807" y="2554104"/>
        <a:ext cx="1307949" cy="1016738"/>
      </dsp:txXfrm>
    </dsp:sp>
    <dsp:sp modelId="{C684D67F-A633-4941-93BC-1E516E087281}">
      <dsp:nvSpPr>
        <dsp:cNvPr id="0" name=""/>
        <dsp:cNvSpPr/>
      </dsp:nvSpPr>
      <dsp:spPr>
        <a:xfrm>
          <a:off x="7728030" y="922848"/>
          <a:ext cx="692828" cy="346414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…</a:t>
          </a:r>
        </a:p>
      </dsp:txBody>
      <dsp:txXfrm>
        <a:off x="7738176" y="932994"/>
        <a:ext cx="672536" cy="326122"/>
      </dsp:txXfrm>
    </dsp:sp>
    <dsp:sp modelId="{A6A30230-1FC4-4BA6-8431-ABA02BDFF556}">
      <dsp:nvSpPr>
        <dsp:cNvPr id="0" name=""/>
        <dsp:cNvSpPr/>
      </dsp:nvSpPr>
      <dsp:spPr>
        <a:xfrm>
          <a:off x="7751593" y="1269263"/>
          <a:ext cx="91440" cy="626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6604"/>
              </a:lnTo>
              <a:lnTo>
                <a:pt x="115002" y="6266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70D0B-D52F-4BCC-B920-9D5F6602F6D0}">
      <dsp:nvSpPr>
        <dsp:cNvPr id="0" name=""/>
        <dsp:cNvSpPr/>
      </dsp:nvSpPr>
      <dsp:spPr>
        <a:xfrm>
          <a:off x="7866596" y="1355866"/>
          <a:ext cx="1371213" cy="108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ronos mm"/>
              <a:ea typeface="+mn-ea"/>
              <a:cs typeface="+mn-cs"/>
            </a:rPr>
            <a:t>texte</a:t>
          </a:r>
        </a:p>
      </dsp:txBody>
      <dsp:txXfrm>
        <a:off x="7898228" y="1387498"/>
        <a:ext cx="1307949" cy="1016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115883-6D3E-4E4B-B794-430223DE16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AD9D1B-8739-49DA-ACD8-E41FE26AA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B4BF6E-E26A-4232-A8BF-73888C65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CF410D-8DCA-4638-93D4-0859BBFE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CC3198-DDAB-41E7-B3EF-F9DA0E8BB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15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FB7FFB-0F26-43BE-BD69-2D4B341DA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39655E0-5AFB-495A-8BF5-24B948C38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2CD334-9FFF-4024-85AA-54DD1A72B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91C508-EE2B-4246-A977-421CD5887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4C48DC-A9B7-49DD-AF16-7AE56E1A1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57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572A5C4-F257-43D7-998E-6C22F6406D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79947A-7CB3-4C41-9D4C-1F0F4A800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AA72C0-C9B0-42A3-8986-0DDDA293A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92FA0D-0ED7-49FF-AA48-398D49E3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B20F57-EC0C-4B29-9BFF-FD7DE2D9E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35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1A1798-3FCA-426F-9376-0DD335DF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F7C5B2-1030-42D4-8C5D-684142702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A7B07D-62AB-492A-9DAD-089A841D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49E9B0-19ED-44A3-BC39-F9835576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BC2430-FDC2-4CBF-95D2-35FE7D6D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28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74A848-38D0-43DC-BD61-3A6FC3510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19A349-97AD-4AC5-A580-5C76BB773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5E307F-CB00-4836-A8C8-D35397C0A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45ACE1-9D5E-4B56-B972-A8ADD393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04E356-9390-4146-87CC-A2C8D0EA1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02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D22538-412A-47C8-B6AB-D2A4B3A95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EF98D7-2CB5-4C17-86ED-25649ACDC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F46FAD-91E1-4809-BD7A-1C5AB1C72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1FD3FE-F5F7-4E68-AAAD-D0653E1E8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126A16-CBF9-49B8-8D1E-1E2B6B8C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D74EBC-B149-49AC-AA69-11F7671C7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83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FB9147-F8D5-4FBE-800A-1DD9C245C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485A7E-7A24-4003-8820-80E7DCD63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5986D4-66AA-455F-B96A-78841639E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48A040C-0A3C-4CE9-B8BE-D84B9AB40D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3004C81-781E-4F7B-8D21-47C4C618C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151E00-D8BE-42C1-A3F0-2E903EA6E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152568C-0406-4A81-B237-AE6E2DD13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87A44F-5A9E-4836-99E0-DF66A636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84F655-DC08-4569-AC7C-6F60DEFCC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B068A64-642E-4721-BBC6-BE5A2FFD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BEB213-F256-49FB-AFEB-42AA6E67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3409B8-76C5-4C02-B84C-5238E4DB7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33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FF99841-D2DB-4092-A2AB-8C260F07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D7634E0-44E3-4F36-B62D-20B0CC07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E9594B-F029-4975-86CF-D54618FB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92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1308EC-0625-47CF-875D-A2736176A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A021ED-A3D5-4582-A5EA-371A36338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985397-E6FB-4554-9DF3-A07420961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958476-60A1-49FE-807C-977D37B62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889E35-8D10-420E-B8AD-1732C132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D33348-F721-436E-941F-79FAE3D1B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01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021091-5A69-4A7B-B6F4-8C0A19574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A6A512E-ADB6-41E1-93F4-B8E376A908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075AB4-552F-4B9C-871C-A660044E1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8DE682-F41F-41B9-B64E-8084443F3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8CD334-6189-492B-8C2A-D2E6053E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26C946-191C-45EA-AB01-353C046B3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68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93BF5C-BB5E-4010-9DCF-FAB8D7321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736188-19CA-4519-BFFA-F7E377732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A9FBF9-5C91-44E8-93F3-8603B6612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F9A24-4C76-4184-9737-F78D94D140FA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AF02A3-A63C-481D-846D-68D69153F9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60947D-B1CF-4BB9-9C9C-8D42A4076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5E528-8E76-4F9B-9D62-C9B36F793A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56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A656DF4E-5FD3-4505-8079-06DF74625C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0032406"/>
              </p:ext>
            </p:extLst>
          </p:nvPr>
        </p:nvGraphicFramePr>
        <p:xfrm>
          <a:off x="1610685" y="-77289"/>
          <a:ext cx="9571839" cy="7048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4D9E720-A5C4-491F-B8CA-0090084CFC09}"/>
              </a:ext>
            </a:extLst>
          </p:cNvPr>
          <p:cNvSpPr/>
          <p:nvPr/>
        </p:nvSpPr>
        <p:spPr>
          <a:xfrm>
            <a:off x="1009476" y="318782"/>
            <a:ext cx="10634443" cy="67950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ronos mm"/>
              </a:rPr>
              <a:t>ORGANIGRAMMME DU COMITE DIRECTEUR / BUREAU</a:t>
            </a:r>
          </a:p>
        </p:txBody>
      </p:sp>
    </p:spTree>
    <p:extLst>
      <p:ext uri="{BB962C8B-B14F-4D97-AF65-F5344CB8AC3E}">
        <p14:creationId xmlns:p14="http://schemas.microsoft.com/office/powerpoint/2010/main" val="186200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4D9E720-A5C4-491F-B8CA-0090084CFC09}"/>
              </a:ext>
            </a:extLst>
          </p:cNvPr>
          <p:cNvSpPr/>
          <p:nvPr/>
        </p:nvSpPr>
        <p:spPr>
          <a:xfrm>
            <a:off x="1009476" y="318782"/>
            <a:ext cx="10634443" cy="67950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ronos mm"/>
              </a:rPr>
              <a:t>ORGANIGRAMMME TECHNIQUE 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90CF46EC-9A30-456A-B788-D57CD1C997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4986905"/>
              </p:ext>
            </p:extLst>
          </p:nvPr>
        </p:nvGraphicFramePr>
        <p:xfrm>
          <a:off x="1474132" y="583035"/>
          <a:ext cx="9243736" cy="5691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914A3305-E444-499B-8EBA-4EFD18D43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242953"/>
              </p:ext>
            </p:extLst>
          </p:nvPr>
        </p:nvGraphicFramePr>
        <p:xfrm>
          <a:off x="4070525" y="5759104"/>
          <a:ext cx="47798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931">
                  <a:extLst>
                    <a:ext uri="{9D8B030D-6E8A-4147-A177-3AD203B41FA5}">
                      <a16:colId xmlns:a16="http://schemas.microsoft.com/office/drawing/2014/main" val="2122776125"/>
                    </a:ext>
                  </a:extLst>
                </a:gridCol>
                <a:gridCol w="2389931">
                  <a:extLst>
                    <a:ext uri="{9D8B030D-6E8A-4147-A177-3AD203B41FA5}">
                      <a16:colId xmlns:a16="http://schemas.microsoft.com/office/drawing/2014/main" val="1815151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Salarié-s</a:t>
                      </a:r>
                      <a:r>
                        <a:rPr lang="fr-FR" dirty="0"/>
                        <a:t> 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Bénévole-s</a:t>
                      </a:r>
                      <a:endParaRPr lang="fr-FR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997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5261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101</Words>
  <Application>Microsoft Office PowerPoint</Application>
  <PresentationFormat>Grand écran</PresentationFormat>
  <Paragraphs>45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Cronos mm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Yaëlle Balcou</dc:creator>
  <cp:lastModifiedBy>Yaëlle Balcou</cp:lastModifiedBy>
  <cp:revision>5</cp:revision>
  <dcterms:created xsi:type="dcterms:W3CDTF">2021-07-01T11:20:21Z</dcterms:created>
  <dcterms:modified xsi:type="dcterms:W3CDTF">2021-07-01T11:52:18Z</dcterms:modified>
</cp:coreProperties>
</file>